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76" r:id="rId2"/>
    <p:sldId id="313" r:id="rId3"/>
    <p:sldId id="300" r:id="rId4"/>
    <p:sldId id="301" r:id="rId5"/>
    <p:sldId id="302" r:id="rId6"/>
    <p:sldId id="267" r:id="rId7"/>
    <p:sldId id="299" r:id="rId8"/>
    <p:sldId id="268" r:id="rId9"/>
    <p:sldId id="303" r:id="rId10"/>
    <p:sldId id="304" r:id="rId11"/>
    <p:sldId id="305" r:id="rId12"/>
    <p:sldId id="306" r:id="rId13"/>
    <p:sldId id="308" r:id="rId14"/>
    <p:sldId id="307" r:id="rId15"/>
    <p:sldId id="314" r:id="rId16"/>
    <p:sldId id="312" r:id="rId17"/>
    <p:sldId id="298" r:id="rId18"/>
    <p:sldId id="319" r:id="rId19"/>
    <p:sldId id="320" r:id="rId20"/>
    <p:sldId id="321" r:id="rId21"/>
    <p:sldId id="323" r:id="rId22"/>
    <p:sldId id="295" r:id="rId23"/>
    <p:sldId id="327" r:id="rId24"/>
    <p:sldId id="311" r:id="rId25"/>
    <p:sldId id="310" r:id="rId26"/>
    <p:sldId id="309" r:id="rId27"/>
    <p:sldId id="324" r:id="rId28"/>
    <p:sldId id="317" r:id="rId29"/>
    <p:sldId id="318" r:id="rId30"/>
    <p:sldId id="326" r:id="rId31"/>
    <p:sldId id="325" r:id="rId32"/>
    <p:sldId id="328" r:id="rId33"/>
    <p:sldId id="315" r:id="rId34"/>
    <p:sldId id="316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6690F-B4A5-E940-BDC3-E9223B661316}">
          <p14:sldIdLst>
            <p14:sldId id="276"/>
            <p14:sldId id="313"/>
            <p14:sldId id="300"/>
            <p14:sldId id="301"/>
            <p14:sldId id="302"/>
            <p14:sldId id="267"/>
            <p14:sldId id="299"/>
            <p14:sldId id="268"/>
            <p14:sldId id="303"/>
            <p14:sldId id="304"/>
            <p14:sldId id="305"/>
            <p14:sldId id="306"/>
            <p14:sldId id="308"/>
            <p14:sldId id="307"/>
            <p14:sldId id="314"/>
            <p14:sldId id="312"/>
            <p14:sldId id="298"/>
            <p14:sldId id="319"/>
            <p14:sldId id="320"/>
            <p14:sldId id="321"/>
            <p14:sldId id="323"/>
            <p14:sldId id="295"/>
            <p14:sldId id="327"/>
            <p14:sldId id="311"/>
            <p14:sldId id="310"/>
            <p14:sldId id="309"/>
            <p14:sldId id="324"/>
            <p14:sldId id="317"/>
            <p14:sldId id="318"/>
            <p14:sldId id="326"/>
            <p14:sldId id="325"/>
            <p14:sldId id="328"/>
            <p14:sldId id="315"/>
            <p14:sldId id="316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3DABC0-893B-FE49-8F84-A84FE8FEEA27}" v="3388" dt="2018-06-28T04:15:00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43"/>
    <p:restoredTop sz="94659"/>
  </p:normalViewPr>
  <p:slideViewPr>
    <p:cSldViewPr snapToGrid="0" snapToObjects="1">
      <p:cViewPr varScale="1">
        <p:scale>
          <a:sx n="124" d="100"/>
          <a:sy n="124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preet Singh" userId="b7615e1f-42ac-4400-8034-6ddacde4db85" providerId="ADAL" clId="{B235C20B-C1F8-1448-82D9-C18368B6A37C}"/>
    <pc:docChg chg="modSld">
      <pc:chgData name="Harpreet Singh" userId="b7615e1f-42ac-4400-8034-6ddacde4db85" providerId="ADAL" clId="{B235C20B-C1F8-1448-82D9-C18368B6A37C}" dt="2018-06-05T02:03:25.474" v="2"/>
      <pc:docMkLst>
        <pc:docMk/>
      </pc:docMkLst>
      <pc:sldChg chg="addSp delSp modSp">
        <pc:chgData name="Harpreet Singh" userId="b7615e1f-42ac-4400-8034-6ddacde4db85" providerId="ADAL" clId="{B235C20B-C1F8-1448-82D9-C18368B6A37C}" dt="2018-06-05T02:03:25.474" v="2"/>
        <pc:sldMkLst>
          <pc:docMk/>
          <pc:sldMk cId="455464430" sldId="267"/>
        </pc:sldMkLst>
        <pc:spChg chg="add del mod">
          <ac:chgData name="Harpreet Singh" userId="b7615e1f-42ac-4400-8034-6ddacde4db85" providerId="ADAL" clId="{B235C20B-C1F8-1448-82D9-C18368B6A37C}" dt="2018-06-05T02:03:25.474" v="2"/>
          <ac:spMkLst>
            <pc:docMk/>
            <pc:sldMk cId="455464430" sldId="267"/>
            <ac:spMk id="2" creationId="{E1CA6B08-7354-FE47-B160-AA38BB4A521B}"/>
          </ac:spMkLst>
        </pc:spChg>
      </pc:sldChg>
    </pc:docChg>
  </pc:docChgLst>
  <pc:docChgLst>
    <pc:chgData name="Harpreet Singh" userId="b7615e1f-42ac-4400-8034-6ddacde4db85" providerId="ADAL" clId="{14F0020F-ABE5-9F47-919D-3561A6E2023B}"/>
    <pc:docChg chg="undo redo custSel addSld delSld modSld sldOrd modMainMaster delSection">
      <pc:chgData name="Harpreet Singh" userId="b7615e1f-42ac-4400-8034-6ddacde4db85" providerId="ADAL" clId="{14F0020F-ABE5-9F47-919D-3561A6E2023B}" dt="2018-05-29T05:57:12.256" v="4856" actId="20577"/>
      <pc:docMkLst>
        <pc:docMk/>
      </pc:docMkLst>
      <pc:sldChg chg="add">
        <pc:chgData name="Harpreet Singh" userId="b7615e1f-42ac-4400-8034-6ddacde4db85" providerId="ADAL" clId="{14F0020F-ABE5-9F47-919D-3561A6E2023B}" dt="2018-05-29T05:45:39.042" v="4418" actId="20577"/>
        <pc:sldMkLst>
          <pc:docMk/>
          <pc:sldMk cId="455464430" sldId="267"/>
        </pc:sldMkLst>
      </pc:sldChg>
      <pc:sldChg chg="modSp add">
        <pc:chgData name="Harpreet Singh" userId="b7615e1f-42ac-4400-8034-6ddacde4db85" providerId="ADAL" clId="{14F0020F-ABE5-9F47-919D-3561A6E2023B}" dt="2018-05-29T05:46:34.999" v="4423" actId="14100"/>
        <pc:sldMkLst>
          <pc:docMk/>
          <pc:sldMk cId="4607406" sldId="268"/>
        </pc:sldMkLst>
        <pc:spChg chg="mod">
          <ac:chgData name="Harpreet Singh" userId="b7615e1f-42ac-4400-8034-6ddacde4db85" providerId="ADAL" clId="{14F0020F-ABE5-9F47-919D-3561A6E2023B}" dt="2018-05-29T05:46:34.999" v="4423" actId="14100"/>
          <ac:spMkLst>
            <pc:docMk/>
            <pc:sldMk cId="4607406" sldId="268"/>
            <ac:spMk id="18434" creationId="{24B43B66-C215-4A4E-A0FF-A7778D0554B4}"/>
          </ac:spMkLst>
        </pc:spChg>
      </pc:sldChg>
      <pc:sldChg chg="addSp delSp modSp add mod setBg setClrOvrMap">
        <pc:chgData name="Harpreet Singh" userId="b7615e1f-42ac-4400-8034-6ddacde4db85" providerId="ADAL" clId="{14F0020F-ABE5-9F47-919D-3561A6E2023B}" dt="2018-05-29T05:57:12.256" v="4856" actId="20577"/>
        <pc:sldMkLst>
          <pc:docMk/>
          <pc:sldMk cId="4098965065" sldId="276"/>
        </pc:sldMkLst>
        <pc:spChg chg="mod">
          <ac:chgData name="Harpreet Singh" userId="b7615e1f-42ac-4400-8034-6ddacde4db85" providerId="ADAL" clId="{14F0020F-ABE5-9F47-919D-3561A6E2023B}" dt="2018-05-29T05:57:12.256" v="4856" actId="20577"/>
          <ac:spMkLst>
            <pc:docMk/>
            <pc:sldMk cId="4098965065" sldId="276"/>
            <ac:spMk id="5" creationId="{9E336FC6-603B-5E46-AC77-04233F9076FF}"/>
          </ac:spMkLst>
        </pc:spChg>
        <pc:spChg chg="add del">
          <ac:chgData name="Harpreet Singh" userId="b7615e1f-42ac-4400-8034-6ddacde4db85" providerId="ADAL" clId="{14F0020F-ABE5-9F47-919D-3561A6E2023B}" dt="2018-05-28T04:54:11.626" v="1254" actId="26606"/>
          <ac:spMkLst>
            <pc:docMk/>
            <pc:sldMk cId="4098965065" sldId="276"/>
            <ac:spMk id="72" creationId="{EA67B5B4-3A24-436E-B663-1B2EBFF8A0CD}"/>
          </ac:spMkLst>
        </pc:spChg>
        <pc:spChg chg="add del">
          <ac:chgData name="Harpreet Singh" userId="b7615e1f-42ac-4400-8034-6ddacde4db85" providerId="ADAL" clId="{14F0020F-ABE5-9F47-919D-3561A6E2023B}" dt="2018-05-28T04:54:11.626" v="1254" actId="26606"/>
          <ac:spMkLst>
            <pc:docMk/>
            <pc:sldMk cId="4098965065" sldId="276"/>
            <ac:spMk id="74" creationId="{987FDF89-C993-41F4-A1B8-DBAFF16008A9}"/>
          </ac:spMkLst>
        </pc:spChg>
        <pc:spChg chg="add del">
          <ac:chgData name="Harpreet Singh" userId="b7615e1f-42ac-4400-8034-6ddacde4db85" providerId="ADAL" clId="{14F0020F-ABE5-9F47-919D-3561A6E2023B}" dt="2018-05-28T04:54:11.626" v="1254" actId="26606"/>
          <ac:spMkLst>
            <pc:docMk/>
            <pc:sldMk cId="4098965065" sldId="276"/>
            <ac:spMk id="76" creationId="{64E585EA-75FD-4025-8270-F66A58A15CDA}"/>
          </ac:spMkLst>
        </pc:spChg>
        <pc:spChg chg="mod">
          <ac:chgData name="Harpreet Singh" userId="b7615e1f-42ac-4400-8034-6ddacde4db85" providerId="ADAL" clId="{14F0020F-ABE5-9F47-919D-3561A6E2023B}" dt="2018-05-28T04:56:21.987" v="1268" actId="1076"/>
          <ac:spMkLst>
            <pc:docMk/>
            <pc:sldMk cId="4098965065" sldId="276"/>
            <ac:spMk id="7171" creationId="{E16CF449-61F7-2749-8F1D-F28D24304EC3}"/>
          </ac:spMkLst>
        </pc:spChg>
      </pc:sldChg>
      <pc:sldChg chg="modSp add">
        <pc:chgData name="Harpreet Singh" userId="b7615e1f-42ac-4400-8034-6ddacde4db85" providerId="ADAL" clId="{14F0020F-ABE5-9F47-919D-3561A6E2023B}" dt="2018-05-28T05:39:03.399" v="1757" actId="404"/>
        <pc:sldMkLst>
          <pc:docMk/>
          <pc:sldMk cId="3329721271" sldId="289"/>
        </pc:sldMkLst>
        <pc:spChg chg="mod">
          <ac:chgData name="Harpreet Singh" userId="b7615e1f-42ac-4400-8034-6ddacde4db85" providerId="ADAL" clId="{14F0020F-ABE5-9F47-919D-3561A6E2023B}" dt="2018-05-28T05:37:41.857" v="1711" actId="20577"/>
          <ac:spMkLst>
            <pc:docMk/>
            <pc:sldMk cId="3329721271" sldId="289"/>
            <ac:spMk id="19458" creationId="{8A1DA425-E527-C149-B644-CAFF17856CEE}"/>
          </ac:spMkLst>
        </pc:spChg>
        <pc:spChg chg="mod">
          <ac:chgData name="Harpreet Singh" userId="b7615e1f-42ac-4400-8034-6ddacde4db85" providerId="ADAL" clId="{14F0020F-ABE5-9F47-919D-3561A6E2023B}" dt="2018-05-28T05:39:03.399" v="1757" actId="404"/>
          <ac:spMkLst>
            <pc:docMk/>
            <pc:sldMk cId="3329721271" sldId="289"/>
            <ac:spMk id="19459" creationId="{BD6DB74B-4945-0C43-9B17-DFAC8522F49D}"/>
          </ac:spMkLst>
        </pc:spChg>
      </pc:sldChg>
      <pc:sldChg chg="modSp add del ord">
        <pc:chgData name="Harpreet Singh" userId="b7615e1f-42ac-4400-8034-6ddacde4db85" providerId="ADAL" clId="{14F0020F-ABE5-9F47-919D-3561A6E2023B}" dt="2018-05-29T05:39:29.656" v="4391" actId="20577"/>
        <pc:sldMkLst>
          <pc:docMk/>
          <pc:sldMk cId="1030505866" sldId="295"/>
        </pc:sldMkLst>
        <pc:spChg chg="mod">
          <ac:chgData name="Harpreet Singh" userId="b7615e1f-42ac-4400-8034-6ddacde4db85" providerId="ADAL" clId="{14F0020F-ABE5-9F47-919D-3561A6E2023B}" dt="2018-05-29T05:39:29.656" v="4391" actId="20577"/>
          <ac:spMkLst>
            <pc:docMk/>
            <pc:sldMk cId="1030505866" sldId="295"/>
            <ac:spMk id="19458" creationId="{8A1DA425-E527-C149-B644-CAFF17856CEE}"/>
          </ac:spMkLst>
        </pc:spChg>
        <pc:spChg chg="mod">
          <ac:chgData name="Harpreet Singh" userId="b7615e1f-42ac-4400-8034-6ddacde4db85" providerId="ADAL" clId="{14F0020F-ABE5-9F47-919D-3561A6E2023B}" dt="2018-05-29T05:27:58.001" v="4023" actId="20577"/>
          <ac:spMkLst>
            <pc:docMk/>
            <pc:sldMk cId="1030505866" sldId="295"/>
            <ac:spMk id="19459" creationId="{BD6DB74B-4945-0C43-9B17-DFAC8522F49D}"/>
          </ac:spMkLst>
        </pc:spChg>
      </pc:sldChg>
      <pc:sldChg chg="modSp add ord">
        <pc:chgData name="Harpreet Singh" userId="b7615e1f-42ac-4400-8034-6ddacde4db85" providerId="ADAL" clId="{14F0020F-ABE5-9F47-919D-3561A6E2023B}" dt="2018-05-29T05:39:31.969" v="4392" actId="20577"/>
        <pc:sldMkLst>
          <pc:docMk/>
          <pc:sldMk cId="702442576" sldId="298"/>
        </pc:sldMkLst>
        <pc:spChg chg="mod">
          <ac:chgData name="Harpreet Singh" userId="b7615e1f-42ac-4400-8034-6ddacde4db85" providerId="ADAL" clId="{14F0020F-ABE5-9F47-919D-3561A6E2023B}" dt="2018-05-28T14:51:02.165" v="2583" actId="20577"/>
          <ac:spMkLst>
            <pc:docMk/>
            <pc:sldMk cId="702442576" sldId="298"/>
            <ac:spMk id="19458" creationId="{8A1DA425-E527-C149-B644-CAFF17856CEE}"/>
          </ac:spMkLst>
        </pc:spChg>
        <pc:spChg chg="mod">
          <ac:chgData name="Harpreet Singh" userId="b7615e1f-42ac-4400-8034-6ddacde4db85" providerId="ADAL" clId="{14F0020F-ABE5-9F47-919D-3561A6E2023B}" dt="2018-05-28T14:50:17.930" v="2581" actId="20577"/>
          <ac:spMkLst>
            <pc:docMk/>
            <pc:sldMk cId="702442576" sldId="298"/>
            <ac:spMk id="19459" creationId="{BD6DB74B-4945-0C43-9B17-DFAC8522F49D}"/>
          </ac:spMkLst>
        </pc:spChg>
      </pc:sldChg>
      <pc:sldChg chg="modSp add ord">
        <pc:chgData name="Harpreet Singh" userId="b7615e1f-42ac-4400-8034-6ddacde4db85" providerId="ADAL" clId="{14F0020F-ABE5-9F47-919D-3561A6E2023B}" dt="2018-05-29T05:48:24.062" v="4435" actId="20577"/>
        <pc:sldMkLst>
          <pc:docMk/>
          <pc:sldMk cId="109620963" sldId="299"/>
        </pc:sldMkLst>
        <pc:spChg chg="mod">
          <ac:chgData name="Harpreet Singh" userId="b7615e1f-42ac-4400-8034-6ddacde4db85" providerId="ADAL" clId="{14F0020F-ABE5-9F47-919D-3561A6E2023B}" dt="2018-05-29T05:44:38.546" v="4405" actId="20577"/>
          <ac:spMkLst>
            <pc:docMk/>
            <pc:sldMk cId="109620963" sldId="299"/>
            <ac:spMk id="19458" creationId="{8A1DA425-E527-C149-B644-CAFF17856CEE}"/>
          </ac:spMkLst>
        </pc:spChg>
        <pc:spChg chg="mod">
          <ac:chgData name="Harpreet Singh" userId="b7615e1f-42ac-4400-8034-6ddacde4db85" providerId="ADAL" clId="{14F0020F-ABE5-9F47-919D-3561A6E2023B}" dt="2018-05-29T05:48:12.551" v="4433" actId="20577"/>
          <ac:spMkLst>
            <pc:docMk/>
            <pc:sldMk cId="109620963" sldId="299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02:22.786" v="2690" actId="27636"/>
        <pc:sldMkLst>
          <pc:docMk/>
          <pc:sldMk cId="2386240052" sldId="300"/>
        </pc:sldMkLst>
        <pc:spChg chg="mod">
          <ac:chgData name="Harpreet Singh" userId="b7615e1f-42ac-4400-8034-6ddacde4db85" providerId="ADAL" clId="{14F0020F-ABE5-9F47-919D-3561A6E2023B}" dt="2018-05-29T05:02:22.786" v="2690" actId="27636"/>
          <ac:spMkLst>
            <pc:docMk/>
            <pc:sldMk cId="2386240052" sldId="300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04:48.656" v="2742" actId="20577"/>
        <pc:sldMkLst>
          <pc:docMk/>
          <pc:sldMk cId="1367296543" sldId="301"/>
        </pc:sldMkLst>
        <pc:spChg chg="mod">
          <ac:chgData name="Harpreet Singh" userId="b7615e1f-42ac-4400-8034-6ddacde4db85" providerId="ADAL" clId="{14F0020F-ABE5-9F47-919D-3561A6E2023B}" dt="2018-05-29T05:04:48.656" v="2742" actId="20577"/>
          <ac:spMkLst>
            <pc:docMk/>
            <pc:sldMk cId="1367296543" sldId="301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04:43.675" v="2738" actId="20577"/>
        <pc:sldMkLst>
          <pc:docMk/>
          <pc:sldMk cId="2452616992" sldId="302"/>
        </pc:sldMkLst>
        <pc:spChg chg="mod">
          <ac:chgData name="Harpreet Singh" userId="b7615e1f-42ac-4400-8034-6ddacde4db85" providerId="ADAL" clId="{14F0020F-ABE5-9F47-919D-3561A6E2023B}" dt="2018-05-29T05:04:43.675" v="2738" actId="20577"/>
          <ac:spMkLst>
            <pc:docMk/>
            <pc:sldMk cId="2452616992" sldId="302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05:41.926" v="2782" actId="20577"/>
        <pc:sldMkLst>
          <pc:docMk/>
          <pc:sldMk cId="341531311" sldId="303"/>
        </pc:sldMkLst>
        <pc:spChg chg="mod">
          <ac:chgData name="Harpreet Singh" userId="b7615e1f-42ac-4400-8034-6ddacde4db85" providerId="ADAL" clId="{14F0020F-ABE5-9F47-919D-3561A6E2023B}" dt="2018-05-29T05:05:10.549" v="2773" actId="20577"/>
          <ac:spMkLst>
            <pc:docMk/>
            <pc:sldMk cId="341531311" sldId="303"/>
            <ac:spMk id="19458" creationId="{8A1DA425-E527-C149-B644-CAFF17856CEE}"/>
          </ac:spMkLst>
        </pc:spChg>
        <pc:spChg chg="mod">
          <ac:chgData name="Harpreet Singh" userId="b7615e1f-42ac-4400-8034-6ddacde4db85" providerId="ADAL" clId="{14F0020F-ABE5-9F47-919D-3561A6E2023B}" dt="2018-05-29T05:05:41.926" v="2782" actId="20577"/>
          <ac:spMkLst>
            <pc:docMk/>
            <pc:sldMk cId="341531311" sldId="303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07:37.230" v="2846" actId="20577"/>
        <pc:sldMkLst>
          <pc:docMk/>
          <pc:sldMk cId="2487281685" sldId="304"/>
        </pc:sldMkLst>
        <pc:spChg chg="mod">
          <ac:chgData name="Harpreet Singh" userId="b7615e1f-42ac-4400-8034-6ddacde4db85" providerId="ADAL" clId="{14F0020F-ABE5-9F47-919D-3561A6E2023B}" dt="2018-05-29T05:07:37.230" v="2846" actId="20577"/>
          <ac:spMkLst>
            <pc:docMk/>
            <pc:sldMk cId="2487281685" sldId="304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07:19.720" v="2842" actId="20577"/>
        <pc:sldMkLst>
          <pc:docMk/>
          <pc:sldMk cId="1641561649" sldId="305"/>
        </pc:sldMkLst>
        <pc:spChg chg="mod">
          <ac:chgData name="Harpreet Singh" userId="b7615e1f-42ac-4400-8034-6ddacde4db85" providerId="ADAL" clId="{14F0020F-ABE5-9F47-919D-3561A6E2023B}" dt="2018-05-29T05:07:19.720" v="2842" actId="20577"/>
          <ac:spMkLst>
            <pc:docMk/>
            <pc:sldMk cId="1641561649" sldId="305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14:10.321" v="3088" actId="20577"/>
        <pc:sldMkLst>
          <pc:docMk/>
          <pc:sldMk cId="3294058890" sldId="306"/>
        </pc:sldMkLst>
        <pc:spChg chg="mod">
          <ac:chgData name="Harpreet Singh" userId="b7615e1f-42ac-4400-8034-6ddacde4db85" providerId="ADAL" clId="{14F0020F-ABE5-9F47-919D-3561A6E2023B}" dt="2018-05-29T05:10:57.614" v="2858" actId="20577"/>
          <ac:spMkLst>
            <pc:docMk/>
            <pc:sldMk cId="3294058890" sldId="306"/>
            <ac:spMk id="19458" creationId="{8A1DA425-E527-C149-B644-CAFF17856CEE}"/>
          </ac:spMkLst>
        </pc:spChg>
        <pc:spChg chg="mod">
          <ac:chgData name="Harpreet Singh" userId="b7615e1f-42ac-4400-8034-6ddacde4db85" providerId="ADAL" clId="{14F0020F-ABE5-9F47-919D-3561A6E2023B}" dt="2018-05-29T05:14:10.321" v="3088" actId="20577"/>
          <ac:spMkLst>
            <pc:docMk/>
            <pc:sldMk cId="3294058890" sldId="306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19:22.050" v="3483" actId="20577"/>
        <pc:sldMkLst>
          <pc:docMk/>
          <pc:sldMk cId="3591686232" sldId="307"/>
        </pc:sldMkLst>
        <pc:spChg chg="mod">
          <ac:chgData name="Harpreet Singh" userId="b7615e1f-42ac-4400-8034-6ddacde4db85" providerId="ADAL" clId="{14F0020F-ABE5-9F47-919D-3561A6E2023B}" dt="2018-05-29T05:14:28.433" v="3135" actId="20577"/>
          <ac:spMkLst>
            <pc:docMk/>
            <pc:sldMk cId="3591686232" sldId="307"/>
            <ac:spMk id="19458" creationId="{8A1DA425-E527-C149-B644-CAFF17856CEE}"/>
          </ac:spMkLst>
        </pc:spChg>
        <pc:spChg chg="mod">
          <ac:chgData name="Harpreet Singh" userId="b7615e1f-42ac-4400-8034-6ddacde4db85" providerId="ADAL" clId="{14F0020F-ABE5-9F47-919D-3561A6E2023B}" dt="2018-05-29T05:19:22.050" v="3483" actId="20577"/>
          <ac:spMkLst>
            <pc:docMk/>
            <pc:sldMk cId="3591686232" sldId="307"/>
            <ac:spMk id="19459" creationId="{BD6DB74B-4945-0C43-9B17-DFAC8522F49D}"/>
          </ac:spMkLst>
        </pc:spChg>
      </pc:sldChg>
      <pc:sldChg chg="addSp delSp modSp add">
        <pc:chgData name="Harpreet Singh" userId="b7615e1f-42ac-4400-8034-6ddacde4db85" providerId="ADAL" clId="{14F0020F-ABE5-9F47-919D-3561A6E2023B}" dt="2018-05-29T05:18:26.418" v="3439" actId="20577"/>
        <pc:sldMkLst>
          <pc:docMk/>
          <pc:sldMk cId="3476149616" sldId="308"/>
        </pc:sldMkLst>
        <pc:spChg chg="add del">
          <ac:chgData name="Harpreet Singh" userId="b7615e1f-42ac-4400-8034-6ddacde4db85" providerId="ADAL" clId="{14F0020F-ABE5-9F47-919D-3561A6E2023B}" dt="2018-05-29T05:16:21.518" v="3325" actId="20577"/>
          <ac:spMkLst>
            <pc:docMk/>
            <pc:sldMk cId="3476149616" sldId="308"/>
            <ac:spMk id="3" creationId="{BE0E9FEE-ED4B-D345-80BF-76013CDF8E2C}"/>
          </ac:spMkLst>
        </pc:spChg>
        <pc:spChg chg="mod">
          <ac:chgData name="Harpreet Singh" userId="b7615e1f-42ac-4400-8034-6ddacde4db85" providerId="ADAL" clId="{14F0020F-ABE5-9F47-919D-3561A6E2023B}" dt="2018-05-29T05:16:10.857" v="3323" actId="20577"/>
          <ac:spMkLst>
            <pc:docMk/>
            <pc:sldMk cId="3476149616" sldId="308"/>
            <ac:spMk id="19458" creationId="{8A1DA425-E527-C149-B644-CAFF17856CEE}"/>
          </ac:spMkLst>
        </pc:spChg>
        <pc:spChg chg="mod">
          <ac:chgData name="Harpreet Singh" userId="b7615e1f-42ac-4400-8034-6ddacde4db85" providerId="ADAL" clId="{14F0020F-ABE5-9F47-919D-3561A6E2023B}" dt="2018-05-29T05:18:26.418" v="3439" actId="20577"/>
          <ac:spMkLst>
            <pc:docMk/>
            <pc:sldMk cId="3476149616" sldId="308"/>
            <ac:spMk id="19459" creationId="{BD6DB74B-4945-0C43-9B17-DFAC8522F49D}"/>
          </ac:spMkLst>
        </pc:spChg>
        <pc:graphicFrameChg chg="add del">
          <ac:chgData name="Harpreet Singh" userId="b7615e1f-42ac-4400-8034-6ddacde4db85" providerId="ADAL" clId="{14F0020F-ABE5-9F47-919D-3561A6E2023B}" dt="2018-05-29T05:16:21.518" v="3325" actId="20577"/>
          <ac:graphicFrameMkLst>
            <pc:docMk/>
            <pc:sldMk cId="3476149616" sldId="308"/>
            <ac:graphicFrameMk id="2" creationId="{7A4C933B-63CC-C144-8EB2-AD2AF6008FF2}"/>
          </ac:graphicFrameMkLst>
        </pc:graphicFrameChg>
      </pc:sldChg>
      <pc:sldChg chg="modSp add">
        <pc:chgData name="Harpreet Singh" userId="b7615e1f-42ac-4400-8034-6ddacde4db85" providerId="ADAL" clId="{14F0020F-ABE5-9F47-919D-3561A6E2023B}" dt="2018-05-29T05:37:18.121" v="4322" actId="20577"/>
        <pc:sldMkLst>
          <pc:docMk/>
          <pc:sldMk cId="1150440145" sldId="309"/>
        </pc:sldMkLst>
        <pc:spChg chg="mod">
          <ac:chgData name="Harpreet Singh" userId="b7615e1f-42ac-4400-8034-6ddacde4db85" providerId="ADAL" clId="{14F0020F-ABE5-9F47-919D-3561A6E2023B}" dt="2018-05-29T05:35:37.366" v="4233" actId="20577"/>
          <ac:spMkLst>
            <pc:docMk/>
            <pc:sldMk cId="1150440145" sldId="309"/>
            <ac:spMk id="19458" creationId="{8A1DA425-E527-C149-B644-CAFF17856CEE}"/>
          </ac:spMkLst>
        </pc:spChg>
        <pc:spChg chg="mod">
          <ac:chgData name="Harpreet Singh" userId="b7615e1f-42ac-4400-8034-6ddacde4db85" providerId="ADAL" clId="{14F0020F-ABE5-9F47-919D-3561A6E2023B}" dt="2018-05-29T05:37:18.121" v="4322" actId="20577"/>
          <ac:spMkLst>
            <pc:docMk/>
            <pc:sldMk cId="1150440145" sldId="309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38:10.554" v="4363" actId="20577"/>
        <pc:sldMkLst>
          <pc:docMk/>
          <pc:sldMk cId="4254842397" sldId="310"/>
        </pc:sldMkLst>
        <pc:spChg chg="mod">
          <ac:chgData name="Harpreet Singh" userId="b7615e1f-42ac-4400-8034-6ddacde4db85" providerId="ADAL" clId="{14F0020F-ABE5-9F47-919D-3561A6E2023B}" dt="2018-05-29T05:32:22.883" v="4223" actId="20577"/>
          <ac:spMkLst>
            <pc:docMk/>
            <pc:sldMk cId="4254842397" sldId="310"/>
            <ac:spMk id="19458" creationId="{8A1DA425-E527-C149-B644-CAFF17856CEE}"/>
          </ac:spMkLst>
        </pc:spChg>
        <pc:spChg chg="mod">
          <ac:chgData name="Harpreet Singh" userId="b7615e1f-42ac-4400-8034-6ddacde4db85" providerId="ADAL" clId="{14F0020F-ABE5-9F47-919D-3561A6E2023B}" dt="2018-05-29T05:38:10.554" v="4363" actId="20577"/>
          <ac:spMkLst>
            <pc:docMk/>
            <pc:sldMk cId="4254842397" sldId="310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31:14.840" v="4198" actId="20577"/>
        <pc:sldMkLst>
          <pc:docMk/>
          <pc:sldMk cId="2787479297" sldId="311"/>
        </pc:sldMkLst>
        <pc:spChg chg="mod">
          <ac:chgData name="Harpreet Singh" userId="b7615e1f-42ac-4400-8034-6ddacde4db85" providerId="ADAL" clId="{14F0020F-ABE5-9F47-919D-3561A6E2023B}" dt="2018-05-29T05:31:14.840" v="4198" actId="20577"/>
          <ac:spMkLst>
            <pc:docMk/>
            <pc:sldMk cId="2787479297" sldId="311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39:25.374" v="4387" actId="5793"/>
        <pc:sldMkLst>
          <pc:docMk/>
          <pc:sldMk cId="2018796260" sldId="312"/>
        </pc:sldMkLst>
        <pc:spChg chg="mod">
          <ac:chgData name="Harpreet Singh" userId="b7615e1f-42ac-4400-8034-6ddacde4db85" providerId="ADAL" clId="{14F0020F-ABE5-9F47-919D-3561A6E2023B}" dt="2018-05-29T05:39:25.374" v="4387" actId="5793"/>
          <ac:spMkLst>
            <pc:docMk/>
            <pc:sldMk cId="2018796260" sldId="312"/>
            <ac:spMk id="5" creationId="{9E336FC6-603B-5E46-AC77-04233F9076FF}"/>
          </ac:spMkLst>
        </pc:spChg>
      </pc:sldChg>
      <pc:sldChg chg="add">
        <pc:chgData name="Harpreet Singh" userId="b7615e1f-42ac-4400-8034-6ddacde4db85" providerId="ADAL" clId="{14F0020F-ABE5-9F47-919D-3561A6E2023B}" dt="2018-05-29T05:44:31.463" v="4393" actId="20577"/>
        <pc:sldMkLst>
          <pc:docMk/>
          <pc:sldMk cId="3183392831" sldId="313"/>
        </pc:sldMkLst>
      </pc:sldChg>
      <pc:sldChg chg="addSp delSp modSp add ord">
        <pc:chgData name="Harpreet Singh" userId="b7615e1f-42ac-4400-8034-6ddacde4db85" providerId="ADAL" clId="{14F0020F-ABE5-9F47-919D-3561A6E2023B}" dt="2018-05-29T05:51:22.486" v="4482" actId="14100"/>
        <pc:sldMkLst>
          <pc:docMk/>
          <pc:sldMk cId="2864121269" sldId="314"/>
        </pc:sldMkLst>
        <pc:spChg chg="add mod">
          <ac:chgData name="Harpreet Singh" userId="b7615e1f-42ac-4400-8034-6ddacde4db85" providerId="ADAL" clId="{14F0020F-ABE5-9F47-919D-3561A6E2023B}" dt="2018-05-29T05:51:22.486" v="4482" actId="14100"/>
          <ac:spMkLst>
            <pc:docMk/>
            <pc:sldMk cId="2864121269" sldId="314"/>
            <ac:spMk id="3" creationId="{747E0AE5-4DD5-0B49-8D48-F5010049905F}"/>
          </ac:spMkLst>
        </pc:spChg>
        <pc:spChg chg="mod">
          <ac:chgData name="Harpreet Singh" userId="b7615e1f-42ac-4400-8034-6ddacde4db85" providerId="ADAL" clId="{14F0020F-ABE5-9F47-919D-3561A6E2023B}" dt="2018-05-29T05:50:45.967" v="4475" actId="27636"/>
          <ac:spMkLst>
            <pc:docMk/>
            <pc:sldMk cId="2864121269" sldId="314"/>
            <ac:spMk id="19458" creationId="{8A1DA425-E527-C149-B644-CAFF17856CEE}"/>
          </ac:spMkLst>
        </pc:spChg>
        <pc:spChg chg="del mod">
          <ac:chgData name="Harpreet Singh" userId="b7615e1f-42ac-4400-8034-6ddacde4db85" providerId="ADAL" clId="{14F0020F-ABE5-9F47-919D-3561A6E2023B}" dt="2018-05-29T05:50:30.339" v="4471" actId="478"/>
          <ac:spMkLst>
            <pc:docMk/>
            <pc:sldMk cId="2864121269" sldId="314"/>
            <ac:spMk id="19459" creationId="{BD6DB74B-4945-0C43-9B17-DFAC8522F49D}"/>
          </ac:spMkLst>
        </pc:spChg>
        <pc:picChg chg="add mod">
          <ac:chgData name="Harpreet Singh" userId="b7615e1f-42ac-4400-8034-6ddacde4db85" providerId="ADAL" clId="{14F0020F-ABE5-9F47-919D-3561A6E2023B}" dt="2018-05-29T05:50:50.290" v="4477" actId="14100"/>
          <ac:picMkLst>
            <pc:docMk/>
            <pc:sldMk cId="2864121269" sldId="314"/>
            <ac:picMk id="2" creationId="{9C38C792-136B-624D-9A26-32CB8CED7F10}"/>
          </ac:picMkLst>
        </pc:picChg>
      </pc:sldChg>
      <pc:sldChg chg="modSp add">
        <pc:chgData name="Harpreet Singh" userId="b7615e1f-42ac-4400-8034-6ddacde4db85" providerId="ADAL" clId="{14F0020F-ABE5-9F47-919D-3561A6E2023B}" dt="2018-05-29T05:55:34.751" v="4723" actId="20577"/>
        <pc:sldMkLst>
          <pc:docMk/>
          <pc:sldMk cId="1837380366" sldId="315"/>
        </pc:sldMkLst>
        <pc:spChg chg="mod">
          <ac:chgData name="Harpreet Singh" userId="b7615e1f-42ac-4400-8034-6ddacde4db85" providerId="ADAL" clId="{14F0020F-ABE5-9F47-919D-3561A6E2023B}" dt="2018-05-29T05:54:28.874" v="4495" actId="20577"/>
          <ac:spMkLst>
            <pc:docMk/>
            <pc:sldMk cId="1837380366" sldId="315"/>
            <ac:spMk id="19458" creationId="{8A1DA425-E527-C149-B644-CAFF17856CEE}"/>
          </ac:spMkLst>
        </pc:spChg>
        <pc:spChg chg="mod">
          <ac:chgData name="Harpreet Singh" userId="b7615e1f-42ac-4400-8034-6ddacde4db85" providerId="ADAL" clId="{14F0020F-ABE5-9F47-919D-3561A6E2023B}" dt="2018-05-29T05:55:34.751" v="4723" actId="20577"/>
          <ac:spMkLst>
            <pc:docMk/>
            <pc:sldMk cId="1837380366" sldId="315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14F0020F-ABE5-9F47-919D-3561A6E2023B}" dt="2018-05-29T05:56:54.942" v="4835" actId="403"/>
        <pc:sldMkLst>
          <pc:docMk/>
          <pc:sldMk cId="2594776230" sldId="316"/>
        </pc:sldMkLst>
        <pc:spChg chg="mod">
          <ac:chgData name="Harpreet Singh" userId="b7615e1f-42ac-4400-8034-6ddacde4db85" providerId="ADAL" clId="{14F0020F-ABE5-9F47-919D-3561A6E2023B}" dt="2018-05-29T05:56:54.942" v="4835" actId="403"/>
          <ac:spMkLst>
            <pc:docMk/>
            <pc:sldMk cId="2594776230" sldId="316"/>
            <ac:spMk id="19459" creationId="{BD6DB74B-4945-0C43-9B17-DFAC8522F49D}"/>
          </ac:spMkLst>
        </pc:spChg>
      </pc:sldChg>
    </pc:docChg>
  </pc:docChgLst>
  <pc:docChgLst>
    <pc:chgData name="Harpreet Singh" userId="b7615e1f-42ac-4400-8034-6ddacde4db85" providerId="ADAL" clId="{E83DABC0-893B-FE49-8F84-A84FE8FEEA27}"/>
    <pc:docChg chg="undo redo custSel addSld delSld modSld sldOrd addSection delSection modSection">
      <pc:chgData name="Harpreet Singh" userId="b7615e1f-42ac-4400-8034-6ddacde4db85" providerId="ADAL" clId="{E83DABC0-893B-FE49-8F84-A84FE8FEEA27}" dt="2018-06-28T04:15:00.782" v="3383" actId="404"/>
      <pc:docMkLst>
        <pc:docMk/>
      </pc:docMkLst>
      <pc:sldChg chg="modSp">
        <pc:chgData name="Harpreet Singh" userId="b7615e1f-42ac-4400-8034-6ddacde4db85" providerId="ADAL" clId="{E83DABC0-893B-FE49-8F84-A84FE8FEEA27}" dt="2018-06-28T02:17:23.703" v="94" actId="20577"/>
        <pc:sldMkLst>
          <pc:docMk/>
          <pc:sldMk cId="4098965065" sldId="276"/>
        </pc:sldMkLst>
        <pc:spChg chg="mod">
          <ac:chgData name="Harpreet Singh" userId="b7615e1f-42ac-4400-8034-6ddacde4db85" providerId="ADAL" clId="{E83DABC0-893B-FE49-8F84-A84FE8FEEA27}" dt="2018-06-28T02:17:23.703" v="94" actId="20577"/>
          <ac:spMkLst>
            <pc:docMk/>
            <pc:sldMk cId="4098965065" sldId="276"/>
            <ac:spMk id="5" creationId="{9E336FC6-603B-5E46-AC77-04233F9076FF}"/>
          </ac:spMkLst>
        </pc:spChg>
      </pc:sldChg>
      <pc:sldChg chg="add del">
        <pc:chgData name="Harpreet Singh" userId="b7615e1f-42ac-4400-8034-6ddacde4db85" providerId="ADAL" clId="{E83DABC0-893B-FE49-8F84-A84FE8FEEA27}" dt="2018-06-28T03:50:00.622" v="2302" actId="2696"/>
        <pc:sldMkLst>
          <pc:docMk/>
          <pc:sldMk cId="3329721271" sldId="289"/>
        </pc:sldMkLst>
      </pc:sldChg>
      <pc:sldChg chg="modSp ord">
        <pc:chgData name="Harpreet Singh" userId="b7615e1f-42ac-4400-8034-6ddacde4db85" providerId="ADAL" clId="{E83DABC0-893B-FE49-8F84-A84FE8FEEA27}" dt="2018-06-28T04:09:19.163" v="3205" actId="20577"/>
        <pc:sldMkLst>
          <pc:docMk/>
          <pc:sldMk cId="1030505866" sldId="295"/>
        </pc:sldMkLst>
        <pc:spChg chg="mod">
          <ac:chgData name="Harpreet Singh" userId="b7615e1f-42ac-4400-8034-6ddacde4db85" providerId="ADAL" clId="{E83DABC0-893B-FE49-8F84-A84FE8FEEA27}" dt="2018-06-28T04:09:19.163" v="3205" actId="20577"/>
          <ac:spMkLst>
            <pc:docMk/>
            <pc:sldMk cId="1030505866" sldId="295"/>
            <ac:spMk id="19459" creationId="{BD6DB74B-4945-0C43-9B17-DFAC8522F49D}"/>
          </ac:spMkLst>
        </pc:spChg>
      </pc:sldChg>
      <pc:sldChg chg="addSp delSp modSp ord">
        <pc:chgData name="Harpreet Singh" userId="b7615e1f-42ac-4400-8034-6ddacde4db85" providerId="ADAL" clId="{E83DABC0-893B-FE49-8F84-A84FE8FEEA27}" dt="2018-06-28T02:46:27.423" v="702" actId="478"/>
        <pc:sldMkLst>
          <pc:docMk/>
          <pc:sldMk cId="702442576" sldId="298"/>
        </pc:sldMkLst>
        <pc:spChg chg="mod">
          <ac:chgData name="Harpreet Singh" userId="b7615e1f-42ac-4400-8034-6ddacde4db85" providerId="ADAL" clId="{E83DABC0-893B-FE49-8F84-A84FE8FEEA27}" dt="2018-06-28T02:32:48.539" v="199" actId="20577"/>
          <ac:spMkLst>
            <pc:docMk/>
            <pc:sldMk cId="702442576" sldId="298"/>
            <ac:spMk id="19458" creationId="{8A1DA425-E527-C149-B644-CAFF17856CEE}"/>
          </ac:spMkLst>
        </pc:spChg>
        <pc:spChg chg="mod">
          <ac:chgData name="Harpreet Singh" userId="b7615e1f-42ac-4400-8034-6ddacde4db85" providerId="ADAL" clId="{E83DABC0-893B-FE49-8F84-A84FE8FEEA27}" dt="2018-06-28T02:37:40.559" v="537" actId="20577"/>
          <ac:spMkLst>
            <pc:docMk/>
            <pc:sldMk cId="702442576" sldId="298"/>
            <ac:spMk id="19459" creationId="{BD6DB74B-4945-0C43-9B17-DFAC8522F49D}"/>
          </ac:spMkLst>
        </pc:spChg>
        <pc:picChg chg="add del mod">
          <ac:chgData name="Harpreet Singh" userId="b7615e1f-42ac-4400-8034-6ddacde4db85" providerId="ADAL" clId="{E83DABC0-893B-FE49-8F84-A84FE8FEEA27}" dt="2018-06-28T02:46:27.423" v="702" actId="478"/>
          <ac:picMkLst>
            <pc:docMk/>
            <pc:sldMk cId="702442576" sldId="298"/>
            <ac:picMk id="3" creationId="{F5D0E6B8-EB8E-CF40-9E09-2F76F755B64C}"/>
          </ac:picMkLst>
        </pc:picChg>
        <pc:picChg chg="add del mod modCrop">
          <ac:chgData name="Harpreet Singh" userId="b7615e1f-42ac-4400-8034-6ddacde4db85" providerId="ADAL" clId="{E83DABC0-893B-FE49-8F84-A84FE8FEEA27}" dt="2018-06-28T02:46:26.240" v="701"/>
          <ac:picMkLst>
            <pc:docMk/>
            <pc:sldMk cId="702442576" sldId="298"/>
            <ac:picMk id="4" creationId="{C5437E72-F36D-864A-AD1D-E07AA95FB809}"/>
          </ac:picMkLst>
        </pc:picChg>
      </pc:sldChg>
      <pc:sldChg chg="modSp">
        <pc:chgData name="Harpreet Singh" userId="b7615e1f-42ac-4400-8034-6ddacde4db85" providerId="ADAL" clId="{E83DABC0-893B-FE49-8F84-A84FE8FEEA27}" dt="2018-06-28T04:04:28.495" v="3164" actId="20577"/>
        <pc:sldMkLst>
          <pc:docMk/>
          <pc:sldMk cId="3591686232" sldId="307"/>
        </pc:sldMkLst>
        <pc:spChg chg="mod">
          <ac:chgData name="Harpreet Singh" userId="b7615e1f-42ac-4400-8034-6ddacde4db85" providerId="ADAL" clId="{E83DABC0-893B-FE49-8F84-A84FE8FEEA27}" dt="2018-06-28T04:04:28.495" v="3164" actId="20577"/>
          <ac:spMkLst>
            <pc:docMk/>
            <pc:sldMk cId="3591686232" sldId="307"/>
            <ac:spMk id="19459" creationId="{BD6DB74B-4945-0C43-9B17-DFAC8522F49D}"/>
          </ac:spMkLst>
        </pc:spChg>
      </pc:sldChg>
      <pc:sldChg chg="modSp">
        <pc:chgData name="Harpreet Singh" userId="b7615e1f-42ac-4400-8034-6ddacde4db85" providerId="ADAL" clId="{E83DABC0-893B-FE49-8F84-A84FE8FEEA27}" dt="2018-06-28T04:15:00.782" v="3383" actId="404"/>
        <pc:sldMkLst>
          <pc:docMk/>
          <pc:sldMk cId="3476149616" sldId="308"/>
        </pc:sldMkLst>
        <pc:spChg chg="mod">
          <ac:chgData name="Harpreet Singh" userId="b7615e1f-42ac-4400-8034-6ddacde4db85" providerId="ADAL" clId="{E83DABC0-893B-FE49-8F84-A84FE8FEEA27}" dt="2018-06-28T04:15:00.782" v="3383" actId="404"/>
          <ac:spMkLst>
            <pc:docMk/>
            <pc:sldMk cId="3476149616" sldId="308"/>
            <ac:spMk id="19459" creationId="{BD6DB74B-4945-0C43-9B17-DFAC8522F49D}"/>
          </ac:spMkLst>
        </pc:spChg>
      </pc:sldChg>
      <pc:sldChg chg="modSp">
        <pc:chgData name="Harpreet Singh" userId="b7615e1f-42ac-4400-8034-6ddacde4db85" providerId="ADAL" clId="{E83DABC0-893B-FE49-8F84-A84FE8FEEA27}" dt="2018-06-28T04:13:49.193" v="3356" actId="20577"/>
        <pc:sldMkLst>
          <pc:docMk/>
          <pc:sldMk cId="4254842397" sldId="310"/>
        </pc:sldMkLst>
        <pc:spChg chg="mod">
          <ac:chgData name="Harpreet Singh" userId="b7615e1f-42ac-4400-8034-6ddacde4db85" providerId="ADAL" clId="{E83DABC0-893B-FE49-8F84-A84FE8FEEA27}" dt="2018-06-28T04:13:49.193" v="3356" actId="20577"/>
          <ac:spMkLst>
            <pc:docMk/>
            <pc:sldMk cId="4254842397" sldId="310"/>
            <ac:spMk id="19459" creationId="{BD6DB74B-4945-0C43-9B17-DFAC8522F49D}"/>
          </ac:spMkLst>
        </pc:spChg>
      </pc:sldChg>
      <pc:sldChg chg="modSp">
        <pc:chgData name="Harpreet Singh" userId="b7615e1f-42ac-4400-8034-6ddacde4db85" providerId="ADAL" clId="{E83DABC0-893B-FE49-8F84-A84FE8FEEA27}" dt="2018-06-28T04:11:02.480" v="3329" actId="114"/>
        <pc:sldMkLst>
          <pc:docMk/>
          <pc:sldMk cId="2787479297" sldId="311"/>
        </pc:sldMkLst>
        <pc:spChg chg="mod">
          <ac:chgData name="Harpreet Singh" userId="b7615e1f-42ac-4400-8034-6ddacde4db85" providerId="ADAL" clId="{E83DABC0-893B-FE49-8F84-A84FE8FEEA27}" dt="2018-06-28T04:11:02.480" v="3329" actId="114"/>
          <ac:spMkLst>
            <pc:docMk/>
            <pc:sldMk cId="2787479297" sldId="311"/>
            <ac:spMk id="19459" creationId="{BD6DB74B-4945-0C43-9B17-DFAC8522F49D}"/>
          </ac:spMkLst>
        </pc:spChg>
      </pc:sldChg>
      <pc:sldChg chg="modSp ord">
        <pc:chgData name="Harpreet Singh" userId="b7615e1f-42ac-4400-8034-6ddacde4db85" providerId="ADAL" clId="{E83DABC0-893B-FE49-8F84-A84FE8FEEA27}" dt="2018-06-28T04:14:22.841" v="3367"/>
        <pc:sldMkLst>
          <pc:docMk/>
          <pc:sldMk cId="1837380366" sldId="315"/>
        </pc:sldMkLst>
        <pc:spChg chg="mod">
          <ac:chgData name="Harpreet Singh" userId="b7615e1f-42ac-4400-8034-6ddacde4db85" providerId="ADAL" clId="{E83DABC0-893B-FE49-8F84-A84FE8FEEA27}" dt="2018-06-28T03:35:05.077" v="952" actId="20577"/>
          <ac:spMkLst>
            <pc:docMk/>
            <pc:sldMk cId="1837380366" sldId="315"/>
            <ac:spMk id="19459" creationId="{BD6DB74B-4945-0C43-9B17-DFAC8522F49D}"/>
          </ac:spMkLst>
        </pc:spChg>
      </pc:sldChg>
      <pc:sldChg chg="modSp ord">
        <pc:chgData name="Harpreet Singh" userId="b7615e1f-42ac-4400-8034-6ddacde4db85" providerId="ADAL" clId="{E83DABC0-893B-FE49-8F84-A84FE8FEEA27}" dt="2018-06-28T04:14:14.917" v="3366" actId="20577"/>
        <pc:sldMkLst>
          <pc:docMk/>
          <pc:sldMk cId="2594776230" sldId="316"/>
        </pc:sldMkLst>
        <pc:spChg chg="mod">
          <ac:chgData name="Harpreet Singh" userId="b7615e1f-42ac-4400-8034-6ddacde4db85" providerId="ADAL" clId="{E83DABC0-893B-FE49-8F84-A84FE8FEEA27}" dt="2018-06-28T04:14:14.917" v="3366" actId="20577"/>
          <ac:spMkLst>
            <pc:docMk/>
            <pc:sldMk cId="2594776230" sldId="316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E83DABC0-893B-FE49-8F84-A84FE8FEEA27}" dt="2018-06-28T03:38:47.681" v="1166" actId="20577"/>
        <pc:sldMkLst>
          <pc:docMk/>
          <pc:sldMk cId="3157781691" sldId="317"/>
        </pc:sldMkLst>
        <pc:spChg chg="mod">
          <ac:chgData name="Harpreet Singh" userId="b7615e1f-42ac-4400-8034-6ddacde4db85" providerId="ADAL" clId="{E83DABC0-893B-FE49-8F84-A84FE8FEEA27}" dt="2018-06-28T02:11:13.938" v="36" actId="20577"/>
          <ac:spMkLst>
            <pc:docMk/>
            <pc:sldMk cId="3157781691" sldId="317"/>
            <ac:spMk id="19458" creationId="{8A1DA425-E527-C149-B644-CAFF17856CEE}"/>
          </ac:spMkLst>
        </pc:spChg>
        <pc:spChg chg="mod">
          <ac:chgData name="Harpreet Singh" userId="b7615e1f-42ac-4400-8034-6ddacde4db85" providerId="ADAL" clId="{E83DABC0-893B-FE49-8F84-A84FE8FEEA27}" dt="2018-06-28T03:38:47.681" v="1166" actId="20577"/>
          <ac:spMkLst>
            <pc:docMk/>
            <pc:sldMk cId="3157781691" sldId="317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E83DABC0-893B-FE49-8F84-A84FE8FEEA27}" dt="2018-06-28T03:43:07.855" v="1805" actId="113"/>
        <pc:sldMkLst>
          <pc:docMk/>
          <pc:sldMk cId="3261058721" sldId="318"/>
        </pc:sldMkLst>
        <pc:spChg chg="mod">
          <ac:chgData name="Harpreet Singh" userId="b7615e1f-42ac-4400-8034-6ddacde4db85" providerId="ADAL" clId="{E83DABC0-893B-FE49-8F84-A84FE8FEEA27}" dt="2018-06-28T02:11:30.314" v="70" actId="20577"/>
          <ac:spMkLst>
            <pc:docMk/>
            <pc:sldMk cId="3261058721" sldId="318"/>
            <ac:spMk id="19458" creationId="{8A1DA425-E527-C149-B644-CAFF17856CEE}"/>
          </ac:spMkLst>
        </pc:spChg>
        <pc:spChg chg="mod">
          <ac:chgData name="Harpreet Singh" userId="b7615e1f-42ac-4400-8034-6ddacde4db85" providerId="ADAL" clId="{E83DABC0-893B-FE49-8F84-A84FE8FEEA27}" dt="2018-06-28T03:43:07.855" v="1805" actId="113"/>
          <ac:spMkLst>
            <pc:docMk/>
            <pc:sldMk cId="3261058721" sldId="318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E83DABC0-893B-FE49-8F84-A84FE8FEEA27}" dt="2018-06-28T03:14:08.988" v="749" actId="14100"/>
        <pc:sldMkLst>
          <pc:docMk/>
          <pc:sldMk cId="813178895" sldId="319"/>
        </pc:sldMkLst>
        <pc:spChg chg="mod">
          <ac:chgData name="Harpreet Singh" userId="b7615e1f-42ac-4400-8034-6ddacde4db85" providerId="ADAL" clId="{E83DABC0-893B-FE49-8F84-A84FE8FEEA27}" dt="2018-06-28T03:13:01.752" v="746" actId="113"/>
          <ac:spMkLst>
            <pc:docMk/>
            <pc:sldMk cId="813178895" sldId="319"/>
            <ac:spMk id="19458" creationId="{8A1DA425-E527-C149-B644-CAFF17856CEE}"/>
          </ac:spMkLst>
        </pc:spChg>
        <pc:spChg chg="mod">
          <ac:chgData name="Harpreet Singh" userId="b7615e1f-42ac-4400-8034-6ddacde4db85" providerId="ADAL" clId="{E83DABC0-893B-FE49-8F84-A84FE8FEEA27}" dt="2018-06-28T03:14:08.988" v="749" actId="14100"/>
          <ac:spMkLst>
            <pc:docMk/>
            <pc:sldMk cId="813178895" sldId="319"/>
            <ac:spMk id="19459" creationId="{BD6DB74B-4945-0C43-9B17-DFAC8522F49D}"/>
          </ac:spMkLst>
        </pc:spChg>
      </pc:sldChg>
      <pc:sldChg chg="modSp add ord">
        <pc:chgData name="Harpreet Singh" userId="b7615e1f-42ac-4400-8034-6ddacde4db85" providerId="ADAL" clId="{E83DABC0-893B-FE49-8F84-A84FE8FEEA27}" dt="2018-06-28T03:14:30.358" v="750"/>
        <pc:sldMkLst>
          <pc:docMk/>
          <pc:sldMk cId="2838121349" sldId="320"/>
        </pc:sldMkLst>
        <pc:spChg chg="mod">
          <ac:chgData name="Harpreet Singh" userId="b7615e1f-42ac-4400-8034-6ddacde4db85" providerId="ADAL" clId="{E83DABC0-893B-FE49-8F84-A84FE8FEEA27}" dt="2018-06-28T02:40:32.365" v="620" actId="15"/>
          <ac:spMkLst>
            <pc:docMk/>
            <pc:sldMk cId="2838121349" sldId="320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E83DABC0-893B-FE49-8F84-A84FE8FEEA27}" dt="2018-06-28T03:32:31.903" v="887" actId="255"/>
        <pc:sldMkLst>
          <pc:docMk/>
          <pc:sldMk cId="3225725934" sldId="321"/>
        </pc:sldMkLst>
        <pc:spChg chg="mod">
          <ac:chgData name="Harpreet Singh" userId="b7615e1f-42ac-4400-8034-6ddacde4db85" providerId="ADAL" clId="{E83DABC0-893B-FE49-8F84-A84FE8FEEA27}" dt="2018-06-28T03:18:36.334" v="828" actId="20577"/>
          <ac:spMkLst>
            <pc:docMk/>
            <pc:sldMk cId="3225725934" sldId="321"/>
            <ac:spMk id="19458" creationId="{8A1DA425-E527-C149-B644-CAFF17856CEE}"/>
          </ac:spMkLst>
        </pc:spChg>
        <pc:spChg chg="mod">
          <ac:chgData name="Harpreet Singh" userId="b7615e1f-42ac-4400-8034-6ddacde4db85" providerId="ADAL" clId="{E83DABC0-893B-FE49-8F84-A84FE8FEEA27}" dt="2018-06-28T03:32:31.903" v="887" actId="255"/>
          <ac:spMkLst>
            <pc:docMk/>
            <pc:sldMk cId="3225725934" sldId="321"/>
            <ac:spMk id="19459" creationId="{BD6DB74B-4945-0C43-9B17-DFAC8522F49D}"/>
          </ac:spMkLst>
        </pc:spChg>
      </pc:sldChg>
      <pc:sldChg chg="add del">
        <pc:chgData name="Harpreet Singh" userId="b7615e1f-42ac-4400-8034-6ddacde4db85" providerId="ADAL" clId="{E83DABC0-893B-FE49-8F84-A84FE8FEEA27}" dt="2018-06-28T03:21:36.675" v="839" actId="2696"/>
        <pc:sldMkLst>
          <pc:docMk/>
          <pc:sldMk cId="1442142840" sldId="322"/>
        </pc:sldMkLst>
      </pc:sldChg>
      <pc:sldChg chg="modSp add">
        <pc:chgData name="Harpreet Singh" userId="b7615e1f-42ac-4400-8034-6ddacde4db85" providerId="ADAL" clId="{E83DABC0-893B-FE49-8F84-A84FE8FEEA27}" dt="2018-06-28T03:33:40.835" v="917" actId="20577"/>
        <pc:sldMkLst>
          <pc:docMk/>
          <pc:sldMk cId="2049776134" sldId="323"/>
        </pc:sldMkLst>
        <pc:spChg chg="mod">
          <ac:chgData name="Harpreet Singh" userId="b7615e1f-42ac-4400-8034-6ddacde4db85" providerId="ADAL" clId="{E83DABC0-893B-FE49-8F84-A84FE8FEEA27}" dt="2018-06-28T03:33:40.835" v="917" actId="20577"/>
          <ac:spMkLst>
            <pc:docMk/>
            <pc:sldMk cId="2049776134" sldId="323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E83DABC0-893B-FE49-8F84-A84FE8FEEA27}" dt="2018-06-28T03:35:38.364" v="969" actId="20577"/>
        <pc:sldMkLst>
          <pc:docMk/>
          <pc:sldMk cId="1837676753" sldId="324"/>
        </pc:sldMkLst>
        <pc:spChg chg="mod">
          <ac:chgData name="Harpreet Singh" userId="b7615e1f-42ac-4400-8034-6ddacde4db85" providerId="ADAL" clId="{E83DABC0-893B-FE49-8F84-A84FE8FEEA27}" dt="2018-06-28T03:35:38.364" v="969" actId="20577"/>
          <ac:spMkLst>
            <pc:docMk/>
            <pc:sldMk cId="1837676753" sldId="324"/>
            <ac:spMk id="5" creationId="{9E336FC6-603B-5E46-AC77-04233F9076FF}"/>
          </ac:spMkLst>
        </pc:spChg>
      </pc:sldChg>
      <pc:sldChg chg="addSp delSp modSp add del">
        <pc:chgData name="Harpreet Singh" userId="b7615e1f-42ac-4400-8034-6ddacde4db85" providerId="ADAL" clId="{E83DABC0-893B-FE49-8F84-A84FE8FEEA27}" dt="2018-06-28T03:58:20.197" v="2626" actId="20577"/>
        <pc:sldMkLst>
          <pc:docMk/>
          <pc:sldMk cId="2307201053" sldId="325"/>
        </pc:sldMkLst>
        <pc:spChg chg="add del mod">
          <ac:chgData name="Harpreet Singh" userId="b7615e1f-42ac-4400-8034-6ddacde4db85" providerId="ADAL" clId="{E83DABC0-893B-FE49-8F84-A84FE8FEEA27}" dt="2018-06-28T03:43:17.101" v="1808" actId="767"/>
          <ac:spMkLst>
            <pc:docMk/>
            <pc:sldMk cId="2307201053" sldId="325"/>
            <ac:spMk id="2" creationId="{495348B9-C7CE-684F-99B3-1BFBE35A2C06}"/>
          </ac:spMkLst>
        </pc:spChg>
        <pc:spChg chg="add mod">
          <ac:chgData name="Harpreet Singh" userId="b7615e1f-42ac-4400-8034-6ddacde4db85" providerId="ADAL" clId="{E83DABC0-893B-FE49-8F84-A84FE8FEEA27}" dt="2018-06-28T03:58:20.197" v="2626" actId="20577"/>
          <ac:spMkLst>
            <pc:docMk/>
            <pc:sldMk cId="2307201053" sldId="325"/>
            <ac:spMk id="3" creationId="{EF2257E7-FA3B-574A-A8D8-F2C2257F38F1}"/>
          </ac:spMkLst>
        </pc:spChg>
        <pc:spChg chg="add mod">
          <ac:chgData name="Harpreet Singh" userId="b7615e1f-42ac-4400-8034-6ddacde4db85" providerId="ADAL" clId="{E83DABC0-893B-FE49-8F84-A84FE8FEEA27}" dt="2018-06-28T03:54:01.983" v="2414" actId="12"/>
          <ac:spMkLst>
            <pc:docMk/>
            <pc:sldMk cId="2307201053" sldId="325"/>
            <ac:spMk id="6" creationId="{F1768261-F833-FC48-82B9-F0B241C21C80}"/>
          </ac:spMkLst>
        </pc:spChg>
        <pc:spChg chg="mod">
          <ac:chgData name="Harpreet Singh" userId="b7615e1f-42ac-4400-8034-6ddacde4db85" providerId="ADAL" clId="{E83DABC0-893B-FE49-8F84-A84FE8FEEA27}" dt="2018-06-28T03:49:39.093" v="2296" actId="20577"/>
          <ac:spMkLst>
            <pc:docMk/>
            <pc:sldMk cId="2307201053" sldId="325"/>
            <ac:spMk id="19458" creationId="{8A1DA425-E527-C149-B644-CAFF17856CEE}"/>
          </ac:spMkLst>
        </pc:spChg>
        <pc:spChg chg="mod">
          <ac:chgData name="Harpreet Singh" userId="b7615e1f-42ac-4400-8034-6ddacde4db85" providerId="ADAL" clId="{E83DABC0-893B-FE49-8F84-A84FE8FEEA27}" dt="2018-06-28T03:57:01.450" v="2532" actId="115"/>
          <ac:spMkLst>
            <pc:docMk/>
            <pc:sldMk cId="2307201053" sldId="325"/>
            <ac:spMk id="19459" creationId="{BD6DB74B-4945-0C43-9B17-DFAC8522F49D}"/>
          </ac:spMkLst>
        </pc:spChg>
      </pc:sldChg>
      <pc:sldChg chg="modSp add">
        <pc:chgData name="Harpreet Singh" userId="b7615e1f-42ac-4400-8034-6ddacde4db85" providerId="ADAL" clId="{E83DABC0-893B-FE49-8F84-A84FE8FEEA27}" dt="2018-06-28T04:12:47.939" v="3333" actId="20577"/>
        <pc:sldMkLst>
          <pc:docMk/>
          <pc:sldMk cId="515338929" sldId="326"/>
        </pc:sldMkLst>
        <pc:spChg chg="mod">
          <ac:chgData name="Harpreet Singh" userId="b7615e1f-42ac-4400-8034-6ddacde4db85" providerId="ADAL" clId="{E83DABC0-893B-FE49-8F84-A84FE8FEEA27}" dt="2018-06-28T04:03:53.542" v="3157" actId="20577"/>
          <ac:spMkLst>
            <pc:docMk/>
            <pc:sldMk cId="515338929" sldId="326"/>
            <ac:spMk id="19458" creationId="{8A1DA425-E527-C149-B644-CAFF17856CEE}"/>
          </ac:spMkLst>
        </pc:spChg>
        <pc:spChg chg="mod">
          <ac:chgData name="Harpreet Singh" userId="b7615e1f-42ac-4400-8034-6ddacde4db85" providerId="ADAL" clId="{E83DABC0-893B-FE49-8F84-A84FE8FEEA27}" dt="2018-06-28T04:12:47.939" v="3333" actId="20577"/>
          <ac:spMkLst>
            <pc:docMk/>
            <pc:sldMk cId="515338929" sldId="326"/>
            <ac:spMk id="19459" creationId="{BD6DB74B-4945-0C43-9B17-DFAC8522F49D}"/>
          </ac:spMkLst>
        </pc:spChg>
      </pc:sldChg>
      <pc:sldChg chg="addSp delSp modSp add mod setBg">
        <pc:chgData name="Harpreet Singh" userId="b7615e1f-42ac-4400-8034-6ddacde4db85" providerId="ADAL" clId="{E83DABC0-893B-FE49-8F84-A84FE8FEEA27}" dt="2018-06-28T04:08:46.535" v="3201" actId="26606"/>
        <pc:sldMkLst>
          <pc:docMk/>
          <pc:sldMk cId="674022346" sldId="327"/>
        </pc:sldMkLst>
        <pc:spChg chg="add del">
          <ac:chgData name="Harpreet Singh" userId="b7615e1f-42ac-4400-8034-6ddacde4db85" providerId="ADAL" clId="{E83DABC0-893B-FE49-8F84-A84FE8FEEA27}" dt="2018-06-28T04:08:44.570" v="3200" actId="26606"/>
          <ac:spMkLst>
            <pc:docMk/>
            <pc:sldMk cId="674022346" sldId="327"/>
            <ac:spMk id="7" creationId="{32BC26D8-82FB-445E-AA49-62A77D7C1EE0}"/>
          </ac:spMkLst>
        </pc:spChg>
        <pc:spChg chg="add del">
          <ac:chgData name="Harpreet Singh" userId="b7615e1f-42ac-4400-8034-6ddacde4db85" providerId="ADAL" clId="{E83DABC0-893B-FE49-8F84-A84FE8FEEA27}" dt="2018-06-28T04:08:44.570" v="3200" actId="26606"/>
          <ac:spMkLst>
            <pc:docMk/>
            <pc:sldMk cId="674022346" sldId="327"/>
            <ac:spMk id="9" creationId="{CB44330D-EA18-4254-AA95-EB49948539B8}"/>
          </ac:spMkLst>
        </pc:spChg>
        <pc:spChg chg="del mod">
          <ac:chgData name="Harpreet Singh" userId="b7615e1f-42ac-4400-8034-6ddacde4db85" providerId="ADAL" clId="{E83DABC0-893B-FE49-8F84-A84FE8FEEA27}" dt="2018-06-28T04:08:24.807" v="3195" actId="478"/>
          <ac:spMkLst>
            <pc:docMk/>
            <pc:sldMk cId="674022346" sldId="327"/>
            <ac:spMk id="19458" creationId="{8A1DA425-E527-C149-B644-CAFF17856CEE}"/>
          </ac:spMkLst>
        </pc:spChg>
        <pc:spChg chg="del mod">
          <ac:chgData name="Harpreet Singh" userId="b7615e1f-42ac-4400-8034-6ddacde4db85" providerId="ADAL" clId="{E83DABC0-893B-FE49-8F84-A84FE8FEEA27}" dt="2018-06-28T04:08:00.887" v="3169" actId="478"/>
          <ac:spMkLst>
            <pc:docMk/>
            <pc:sldMk cId="674022346" sldId="327"/>
            <ac:spMk id="19459" creationId="{BD6DB74B-4945-0C43-9B17-DFAC8522F49D}"/>
          </ac:spMkLst>
        </pc:spChg>
        <pc:picChg chg="add mod">
          <ac:chgData name="Harpreet Singh" userId="b7615e1f-42ac-4400-8034-6ddacde4db85" providerId="ADAL" clId="{E83DABC0-893B-FE49-8F84-A84FE8FEEA27}" dt="2018-06-28T04:08:46.535" v="3201" actId="26606"/>
          <ac:picMkLst>
            <pc:docMk/>
            <pc:sldMk cId="674022346" sldId="327"/>
            <ac:picMk id="2" creationId="{0664F009-7C8C-B14A-841D-4652DE7AE198}"/>
          </ac:picMkLst>
        </pc:picChg>
      </pc:sldChg>
      <pc:sldChg chg="modSp add">
        <pc:chgData name="Harpreet Singh" userId="b7615e1f-42ac-4400-8034-6ddacde4db85" providerId="ADAL" clId="{E83DABC0-893B-FE49-8F84-A84FE8FEEA27}" dt="2018-06-28T04:14:36.814" v="3380" actId="20577"/>
        <pc:sldMkLst>
          <pc:docMk/>
          <pc:sldMk cId="842875131" sldId="328"/>
        </pc:sldMkLst>
        <pc:spChg chg="mod">
          <ac:chgData name="Harpreet Singh" userId="b7615e1f-42ac-4400-8034-6ddacde4db85" providerId="ADAL" clId="{E83DABC0-893B-FE49-8F84-A84FE8FEEA27}" dt="2018-06-28T04:14:36.814" v="3380" actId="20577"/>
          <ac:spMkLst>
            <pc:docMk/>
            <pc:sldMk cId="842875131" sldId="328"/>
            <ac:spMk id="5" creationId="{9E336FC6-603B-5E46-AC77-04233F9076F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5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4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6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2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8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66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6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12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5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5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177DB-0FD5-FF41-B742-A0929009578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4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arpreet.singh@johnabbott.qc.ca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turnaround.com/rebellabs/spring-vs-java-ee-survey-results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Harpreet.singh@johnabbott.qc.c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st.com/hello?key1=value1&amp;key2=value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HelloForm?first_name=ABC&amp;last_name=DE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Harpreet.singh@johnabbott.qc.ca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port/ProjectName/path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Harpreet.singh@johnabbott.qc.ca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E336FC6-603B-5E46-AC77-04233F90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068" y="2250370"/>
            <a:ext cx="7772400" cy="1936256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L2# EJBs, Annotations, Servlet contd.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16CF449-61F7-2749-8F1D-F28D2430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068" y="4316122"/>
            <a:ext cx="7772400" cy="1890552"/>
          </a:xfrm>
        </p:spPr>
        <p:txBody>
          <a:bodyPr>
            <a:normAutofit/>
          </a:bodyPr>
          <a:lstStyle/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marL="274320" lvl="1" indent="0">
              <a:buNone/>
            </a:pPr>
            <a:r>
              <a:rPr lang="en-US" altLang="en-US" sz="1400" dirty="0"/>
              <a:t>Harpreet Singh</a:t>
            </a:r>
          </a:p>
          <a:p>
            <a:pPr marL="274320" lvl="1" indent="0">
              <a:buNone/>
            </a:pPr>
            <a:r>
              <a:rPr lang="en-US" altLang="en-US" sz="1400" dirty="0">
                <a:hlinkClick r:id="rId2"/>
              </a:rPr>
              <a:t>Harpreet.singh@johnabbott.qc.ca</a:t>
            </a:r>
            <a:endParaRPr lang="en-US" altLang="en-US" sz="1400" dirty="0"/>
          </a:p>
          <a:p>
            <a:pPr lvl="1"/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9896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When to use session beans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Stateless: </a:t>
            </a:r>
          </a:p>
          <a:p>
            <a:pPr lvl="1"/>
            <a:r>
              <a:rPr lang="en-CA" dirty="0"/>
              <a:t>For improved performance</a:t>
            </a:r>
          </a:p>
          <a:p>
            <a:pPr lvl="1"/>
            <a:r>
              <a:rPr lang="en-CA" dirty="0"/>
              <a:t>The bean’s state has no data for a specific client.</a:t>
            </a:r>
          </a:p>
          <a:p>
            <a:pPr lvl="1"/>
            <a:r>
              <a:rPr lang="en-CA" dirty="0"/>
              <a:t>In a single method invocation, the bean performs a generic task for all clients.</a:t>
            </a:r>
          </a:p>
          <a:p>
            <a:pPr lvl="1"/>
            <a:r>
              <a:rPr lang="en-CA" dirty="0"/>
              <a:t>For example, you might use a stateless session bean to send an email that confirms an online order.</a:t>
            </a:r>
          </a:p>
          <a:p>
            <a:pPr lvl="1"/>
            <a:r>
              <a:rPr lang="en-CA" dirty="0"/>
              <a:t>The bean implements a web service.</a:t>
            </a:r>
          </a:p>
        </p:txBody>
      </p:sp>
    </p:spTree>
    <p:extLst>
      <p:ext uri="{BB962C8B-B14F-4D97-AF65-F5344CB8AC3E}">
        <p14:creationId xmlns:p14="http://schemas.microsoft.com/office/powerpoint/2010/main" val="248728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When to use session beans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Singleton: </a:t>
            </a:r>
          </a:p>
          <a:p>
            <a:pPr lvl="1"/>
            <a:r>
              <a:rPr lang="en-CA" dirty="0"/>
              <a:t>State needs to be shared across the application.</a:t>
            </a:r>
          </a:p>
          <a:p>
            <a:pPr lvl="1"/>
            <a:r>
              <a:rPr lang="en-CA" dirty="0"/>
              <a:t>A single enterprise bean needs to be accessed by multiple threads concurrently.</a:t>
            </a:r>
          </a:p>
          <a:p>
            <a:pPr lvl="1"/>
            <a:r>
              <a:rPr lang="en-CA" dirty="0"/>
              <a:t>The application needs an enterprise bean to perform tasks upon application start up and shutdown.</a:t>
            </a:r>
          </a:p>
          <a:p>
            <a:pPr lvl="1"/>
            <a:r>
              <a:rPr lang="en-CA" dirty="0"/>
              <a:t>The bean implements a web service.</a:t>
            </a:r>
          </a:p>
        </p:txBody>
      </p:sp>
    </p:spTree>
    <p:extLst>
      <p:ext uri="{BB962C8B-B14F-4D97-AF65-F5344CB8AC3E}">
        <p14:creationId xmlns:p14="http://schemas.microsoft.com/office/powerpoint/2010/main" val="164156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Annotations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are annotations?</a:t>
            </a:r>
          </a:p>
          <a:p>
            <a:pPr lvl="1"/>
            <a:r>
              <a:rPr lang="en-CA" dirty="0"/>
              <a:t>@symbol</a:t>
            </a:r>
          </a:p>
          <a:p>
            <a:pPr lvl="1"/>
            <a:r>
              <a:rPr lang="en-CA" dirty="0"/>
              <a:t>@override</a:t>
            </a:r>
          </a:p>
          <a:p>
            <a:pPr lvl="1"/>
            <a:r>
              <a:rPr lang="en-CA" dirty="0"/>
              <a:t>@Entity</a:t>
            </a:r>
          </a:p>
          <a:p>
            <a:pPr lvl="1"/>
            <a:r>
              <a:rPr lang="en-CA" dirty="0"/>
              <a:t>@Stateless </a:t>
            </a:r>
            <a:r>
              <a:rPr lang="en-CA" dirty="0" err="1"/>
              <a:t>etc</a:t>
            </a:r>
            <a:endParaRPr lang="en-CA" dirty="0"/>
          </a:p>
          <a:p>
            <a:endParaRPr lang="en-CA" dirty="0"/>
          </a:p>
          <a:p>
            <a:r>
              <a:rPr lang="en-CA" dirty="0"/>
              <a:t>Annotations are meta-data(data about data)</a:t>
            </a:r>
          </a:p>
          <a:p>
            <a:pPr lvl="1"/>
            <a:r>
              <a:rPr lang="en-CA" dirty="0"/>
              <a:t>Are easy to use</a:t>
            </a:r>
          </a:p>
          <a:p>
            <a:pPr lvl="1"/>
            <a:r>
              <a:rPr lang="en-CA" dirty="0"/>
              <a:t>Before annotations xml configuration files were used</a:t>
            </a:r>
          </a:p>
        </p:txBody>
      </p:sp>
    </p:spTree>
    <p:extLst>
      <p:ext uri="{BB962C8B-B14F-4D97-AF65-F5344CB8AC3E}">
        <p14:creationId xmlns:p14="http://schemas.microsoft.com/office/powerpoint/2010/main" val="329405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Annotations in EJBs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/>
              <a:t>@Stateless – one word for configuring the bean as stateless</a:t>
            </a:r>
          </a:p>
          <a:p>
            <a:pPr lvl="1"/>
            <a:r>
              <a:rPr lang="en-CA" dirty="0"/>
              <a:t>@Stateful</a:t>
            </a:r>
          </a:p>
          <a:p>
            <a:pPr lvl="1"/>
            <a:r>
              <a:rPr lang="en-CA" dirty="0"/>
              <a:t>@Local – for local bean usage</a:t>
            </a:r>
          </a:p>
          <a:p>
            <a:pPr lvl="1"/>
            <a:r>
              <a:rPr lang="en-CA" dirty="0"/>
              <a:t>@remote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MessageDriven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614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Annotations today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 Modern programming languages annotations are extensively used</a:t>
            </a:r>
          </a:p>
          <a:p>
            <a:endParaRPr lang="en-CA" dirty="0"/>
          </a:p>
          <a:p>
            <a:r>
              <a:rPr lang="en-CA" dirty="0"/>
              <a:t>xml configurations are also used for frameworks where initial variables need to be defined</a:t>
            </a:r>
          </a:p>
          <a:p>
            <a:endParaRPr lang="en-CA" dirty="0"/>
          </a:p>
          <a:p>
            <a:r>
              <a:rPr lang="en-CA" dirty="0"/>
              <a:t>You can define your own annotations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168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621846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EJBs vs Frameworks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38C792-136B-624D-9A26-32CB8CED7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85371"/>
            <a:ext cx="5417457" cy="5906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7E0AE5-4DD5-0B49-8D48-F5010049905F}"/>
              </a:ext>
            </a:extLst>
          </p:cNvPr>
          <p:cNvSpPr txBox="1"/>
          <p:nvPr/>
        </p:nvSpPr>
        <p:spPr>
          <a:xfrm>
            <a:off x="6502400" y="6037942"/>
            <a:ext cx="5431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https://zeroturnaround.com/rebellabs/spring-vs-java-ee-survey-results/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412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E336FC6-603B-5E46-AC77-04233F90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068" y="2250370"/>
            <a:ext cx="7772400" cy="1936256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Servlets – contd.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16CF449-61F7-2749-8F1D-F28D2430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068" y="4316122"/>
            <a:ext cx="7772400" cy="1890552"/>
          </a:xfrm>
        </p:spPr>
        <p:txBody>
          <a:bodyPr>
            <a:normAutofit/>
          </a:bodyPr>
          <a:lstStyle/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marL="274320" lvl="1" indent="0">
              <a:buNone/>
            </a:pPr>
            <a:r>
              <a:rPr lang="en-US" altLang="en-US" sz="1400" dirty="0"/>
              <a:t>Harpreet Singh</a:t>
            </a:r>
          </a:p>
          <a:p>
            <a:pPr marL="274320" lvl="1" indent="0">
              <a:buNone/>
            </a:pPr>
            <a:r>
              <a:rPr lang="en-US" altLang="en-US" sz="1400" dirty="0">
                <a:hlinkClick r:id="rId2"/>
              </a:rPr>
              <a:t>Harpreet.singh@johnabbott.qc.ca</a:t>
            </a:r>
            <a:endParaRPr lang="en-US" altLang="en-US" sz="1400" dirty="0"/>
          </a:p>
          <a:p>
            <a:pPr lvl="1"/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1879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Folder Structure	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62768"/>
            <a:ext cx="6173932" cy="5126718"/>
          </a:xfrm>
        </p:spPr>
        <p:txBody>
          <a:bodyPr>
            <a:normAutofit/>
          </a:bodyPr>
          <a:lstStyle/>
          <a:p>
            <a:r>
              <a:rPr lang="en-CA" sz="2400" dirty="0"/>
              <a:t>Name of xml file </a:t>
            </a:r>
            <a:r>
              <a:rPr lang="en-CA" sz="2400" b="1" dirty="0" err="1"/>
              <a:t>web.xml</a:t>
            </a:r>
            <a:r>
              <a:rPr lang="en-CA" sz="2400" b="1" dirty="0"/>
              <a:t> </a:t>
            </a:r>
            <a:r>
              <a:rPr lang="en-CA" sz="2400" dirty="0"/>
              <a:t>is case sensitive</a:t>
            </a:r>
          </a:p>
          <a:p>
            <a:r>
              <a:rPr lang="en-CA" sz="2400" dirty="0"/>
              <a:t>Position of files are important too</a:t>
            </a:r>
          </a:p>
          <a:p>
            <a:r>
              <a:rPr lang="en-CA" sz="2400" dirty="0"/>
              <a:t>Use of package name is recommended</a:t>
            </a:r>
          </a:p>
          <a:p>
            <a:endParaRPr lang="en-CA" sz="2400" dirty="0"/>
          </a:p>
          <a:p>
            <a:r>
              <a:rPr lang="en-CA" sz="2400" dirty="0"/>
              <a:t>We will study about the files which are shown in this snapshot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0E6B8-EB8E-CF40-9E09-2F76F755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211" y="1462768"/>
            <a:ext cx="3937589" cy="51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4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of </a:t>
            </a:r>
            <a:r>
              <a:rPr lang="en-CA" b="1" dirty="0" err="1"/>
              <a:t>web.xml</a:t>
            </a:r>
            <a:r>
              <a:rPr lang="en-CA" dirty="0"/>
              <a:t>: extended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97339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dirty="0"/>
              <a:t>Lets Practice</a:t>
            </a:r>
          </a:p>
          <a:p>
            <a:pPr marL="0" indent="0">
              <a:buNone/>
            </a:pPr>
            <a:endParaRPr lang="en-CA" sz="3600" dirty="0"/>
          </a:p>
          <a:p>
            <a:r>
              <a:rPr lang="en-CA" sz="2400" dirty="0"/>
              <a:t>Different URL Mapping</a:t>
            </a:r>
          </a:p>
          <a:p>
            <a:r>
              <a:rPr lang="en-CA" sz="2400" dirty="0"/>
              <a:t>Writing multiple Servlets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813178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web.xml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62768"/>
            <a:ext cx="10515600" cy="5126718"/>
          </a:xfrm>
        </p:spPr>
        <p:txBody>
          <a:bodyPr>
            <a:normAutofit/>
          </a:bodyPr>
          <a:lstStyle/>
          <a:p>
            <a:r>
              <a:rPr lang="en-CA" b="1" dirty="0"/>
              <a:t>&lt;web-app&gt;</a:t>
            </a:r>
            <a:r>
              <a:rPr lang="en-CA" dirty="0"/>
              <a:t> represents the whole application.</a:t>
            </a:r>
          </a:p>
          <a:p>
            <a:r>
              <a:rPr lang="en-CA" b="1" dirty="0"/>
              <a:t>&lt;servlet&gt;</a:t>
            </a:r>
            <a:r>
              <a:rPr lang="en-CA" dirty="0"/>
              <a:t> is sub element of &lt;web-app&gt; and represents the servlet.</a:t>
            </a:r>
          </a:p>
          <a:p>
            <a:r>
              <a:rPr lang="en-CA" b="1" dirty="0"/>
              <a:t>&lt;servlet-name&gt;</a:t>
            </a:r>
            <a:r>
              <a:rPr lang="en-CA" dirty="0"/>
              <a:t> is sub element of &lt;servlet&gt; represents the name of the servlet.</a:t>
            </a:r>
          </a:p>
          <a:p>
            <a:r>
              <a:rPr lang="en-CA" b="1" dirty="0"/>
              <a:t>&lt;servlet-class&gt;</a:t>
            </a:r>
            <a:r>
              <a:rPr lang="en-CA" dirty="0"/>
              <a:t> is sub element of &lt;servlet&gt; represents the class of the servlet.</a:t>
            </a:r>
          </a:p>
          <a:p>
            <a:r>
              <a:rPr lang="en-CA" b="1" dirty="0"/>
              <a:t>&lt;servlet-mapping&gt;</a:t>
            </a:r>
            <a:r>
              <a:rPr lang="en-CA" dirty="0"/>
              <a:t> is sub element of &lt;web-app&gt;. It is used to map the servlet.</a:t>
            </a:r>
          </a:p>
          <a:p>
            <a:r>
              <a:rPr lang="en-CA" b="1" dirty="0"/>
              <a:t>&lt;</a:t>
            </a:r>
            <a:r>
              <a:rPr lang="en-CA" b="1" dirty="0" err="1"/>
              <a:t>url</a:t>
            </a:r>
            <a:r>
              <a:rPr lang="en-CA" b="1" dirty="0"/>
              <a:t>-pattern&gt;</a:t>
            </a:r>
            <a:r>
              <a:rPr lang="en-CA" dirty="0"/>
              <a:t> is sub element of &lt;servlet-mapping&gt;. This pattern is used at client side to invoke the servlet.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812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EJBs – session bean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Stateful: </a:t>
            </a:r>
          </a:p>
          <a:p>
            <a:pPr lvl="1"/>
            <a:r>
              <a:rPr lang="en-CA" dirty="0"/>
              <a:t>The state of an object consists of the values of its instance variables. In a stateful session bean, the instance variables represent the state of a unique client/bean session. Because the client interacts (“talks”) with its bean, this state is often called the </a:t>
            </a:r>
            <a:r>
              <a:rPr lang="en-CA" b="1" dirty="0"/>
              <a:t>conversational state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The state is retained for the duration of the client/bean session. If the client removes the bean, the session ends and the state disappears. This transient nature of the state is not a problem, however, because when the conversation between the client and the bean ends, there is no need to retain the state.</a:t>
            </a:r>
          </a:p>
          <a:p>
            <a:endParaRPr lang="en-CA" dirty="0"/>
          </a:p>
          <a:p>
            <a:pPr lvl="1"/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18339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tags in </a:t>
            </a:r>
            <a:r>
              <a:rPr lang="en-US" altLang="en-US" dirty="0" err="1"/>
              <a:t>web.xml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62768"/>
            <a:ext cx="10515600" cy="5126718"/>
          </a:xfrm>
        </p:spPr>
        <p:txBody>
          <a:bodyPr>
            <a:normAutofit/>
          </a:bodyPr>
          <a:lstStyle/>
          <a:p>
            <a:r>
              <a:rPr lang="en-CA" dirty="0"/>
              <a:t>The </a:t>
            </a:r>
            <a:r>
              <a:rPr lang="en-CA" b="1" dirty="0"/>
              <a:t>welcome-file-list</a:t>
            </a:r>
            <a:r>
              <a:rPr lang="en-CA" dirty="0"/>
              <a:t> element of </a:t>
            </a:r>
            <a:r>
              <a:rPr lang="en-CA" b="1" dirty="0"/>
              <a:t>web-app</a:t>
            </a:r>
            <a:r>
              <a:rPr lang="en-CA" dirty="0"/>
              <a:t>, is used to define a list of welcome files. Its sub element is </a:t>
            </a:r>
            <a:r>
              <a:rPr lang="en-CA" b="1" dirty="0"/>
              <a:t>welcome-file</a:t>
            </a:r>
            <a:r>
              <a:rPr lang="en-CA" dirty="0"/>
              <a:t> that is used to define the welcome file.</a:t>
            </a:r>
          </a:p>
          <a:p>
            <a:r>
              <a:rPr lang="en-CA" dirty="0"/>
              <a:t>A </a:t>
            </a:r>
            <a:r>
              <a:rPr lang="en-CA" b="1" dirty="0"/>
              <a:t>welcome file</a:t>
            </a:r>
            <a:r>
              <a:rPr lang="en-CA" dirty="0"/>
              <a:t> is the file that is invoked automatically by the server.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2000" i="1" dirty="0"/>
              <a:t>    &lt;web-app…&gt;</a:t>
            </a:r>
          </a:p>
          <a:p>
            <a:pPr marL="0" indent="0">
              <a:buNone/>
            </a:pPr>
            <a:r>
              <a:rPr lang="en-CA" sz="2000" i="1" dirty="0"/>
              <a:t>	….</a:t>
            </a:r>
          </a:p>
          <a:p>
            <a:pPr marL="914400" lvl="2" indent="0">
              <a:buNone/>
            </a:pPr>
            <a:r>
              <a:rPr lang="en-CA" i="1" dirty="0"/>
              <a:t>&lt;welcome-file-list&gt;</a:t>
            </a:r>
          </a:p>
          <a:p>
            <a:pPr marL="914400" lvl="2" indent="0">
              <a:buNone/>
            </a:pPr>
            <a:r>
              <a:rPr lang="en-CA" i="1" dirty="0"/>
              <a:t>	&lt;welcome-file&gt;</a:t>
            </a:r>
            <a:r>
              <a:rPr lang="en-CA" i="1" dirty="0" err="1"/>
              <a:t>index.jsp</a:t>
            </a:r>
            <a:r>
              <a:rPr lang="en-CA" i="1" dirty="0"/>
              <a:t>&lt;/welcome-file&gt;</a:t>
            </a:r>
          </a:p>
          <a:p>
            <a:pPr marL="914400" lvl="2" indent="0">
              <a:buNone/>
            </a:pPr>
            <a:r>
              <a:rPr lang="en-CA" i="1" dirty="0"/>
              <a:t>&lt;/welcome-file-list&gt;</a:t>
            </a:r>
          </a:p>
          <a:p>
            <a:pPr marL="0" indent="0">
              <a:buNone/>
            </a:pPr>
            <a:r>
              <a:rPr lang="en-CA" sz="2000" i="1" dirty="0"/>
              <a:t>    &lt;web-app&gt;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572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tags in </a:t>
            </a:r>
            <a:r>
              <a:rPr lang="en-US" altLang="en-US" dirty="0" err="1"/>
              <a:t>web.xml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62768"/>
            <a:ext cx="10515600" cy="5126718"/>
          </a:xfrm>
        </p:spPr>
        <p:txBody>
          <a:bodyPr>
            <a:normAutofit/>
          </a:bodyPr>
          <a:lstStyle/>
          <a:p>
            <a:r>
              <a:rPr lang="en-CA" dirty="0"/>
              <a:t>To control when the servlet container should load the servlet. </a:t>
            </a:r>
          </a:p>
          <a:p>
            <a:r>
              <a:rPr lang="en-CA" dirty="0"/>
              <a:t>By default: Servlet loaded when the first request arrives</a:t>
            </a:r>
          </a:p>
          <a:p>
            <a:r>
              <a:rPr lang="en-CA" dirty="0"/>
              <a:t>By setting a </a:t>
            </a:r>
            <a:r>
              <a:rPr lang="en-CA" b="1" dirty="0"/>
              <a:t>&lt;load-on-</a:t>
            </a:r>
            <a:r>
              <a:rPr lang="en-CA" b="1" dirty="0" err="1"/>
              <a:t>startup</a:t>
            </a:r>
            <a:r>
              <a:rPr lang="en-CA" b="1" dirty="0"/>
              <a:t>&gt;</a:t>
            </a:r>
            <a:r>
              <a:rPr lang="en-CA" dirty="0"/>
              <a:t> element, you can tell the servlet container to load the servlet as soon as the servlet container starts. </a:t>
            </a:r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r>
              <a:rPr lang="en-CA" sz="2000" dirty="0"/>
              <a:t>  &lt;servlet&gt;</a:t>
            </a:r>
          </a:p>
          <a:p>
            <a:pPr marL="0" indent="0">
              <a:buNone/>
            </a:pPr>
            <a:r>
              <a:rPr lang="en-CA" sz="2000" dirty="0"/>
              <a:t>	….</a:t>
            </a:r>
          </a:p>
          <a:p>
            <a:pPr marL="0" indent="0">
              <a:buNone/>
            </a:pPr>
            <a:r>
              <a:rPr lang="en-CA" sz="2000" dirty="0"/>
              <a:t>	&lt;load-on-</a:t>
            </a:r>
            <a:r>
              <a:rPr lang="en-CA" sz="2000" dirty="0" err="1"/>
              <a:t>startup</a:t>
            </a:r>
            <a:r>
              <a:rPr lang="en-CA" sz="2000" dirty="0"/>
              <a:t>&gt;1&lt;/load-on-</a:t>
            </a:r>
            <a:r>
              <a:rPr lang="en-CA" sz="2000" dirty="0" err="1"/>
              <a:t>startup</a:t>
            </a:r>
            <a:r>
              <a:rPr lang="en-CA" sz="2000" dirty="0"/>
              <a:t>&gt;</a:t>
            </a:r>
          </a:p>
          <a:p>
            <a:pPr marL="0" indent="0">
              <a:buNone/>
            </a:pPr>
            <a:r>
              <a:rPr lang="en-CA" sz="2000" dirty="0"/>
              <a:t>  &lt;/servlet&gt;</a:t>
            </a:r>
          </a:p>
        </p:txBody>
      </p:sp>
    </p:spTree>
    <p:extLst>
      <p:ext uri="{BB962C8B-B14F-4D97-AF65-F5344CB8AC3E}">
        <p14:creationId xmlns:p14="http://schemas.microsoft.com/office/powerpoint/2010/main" val="204977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Servlets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Form Data in Servlets</a:t>
            </a:r>
          </a:p>
          <a:p>
            <a:pPr lvl="1"/>
            <a:r>
              <a:rPr lang="en-CA" dirty="0"/>
              <a:t>GET method</a:t>
            </a:r>
          </a:p>
          <a:p>
            <a:pPr lvl="2"/>
            <a:r>
              <a:rPr lang="en-CA" dirty="0"/>
              <a:t>Example: </a:t>
            </a:r>
            <a:r>
              <a:rPr lang="en-CA" dirty="0">
                <a:hlinkClick r:id="rId2"/>
              </a:rPr>
              <a:t>http://www.test.com/hello?key1=value1&amp;key2=value2</a:t>
            </a:r>
            <a:endParaRPr lang="en-CA" dirty="0"/>
          </a:p>
          <a:p>
            <a:pPr lvl="2"/>
            <a:r>
              <a:rPr lang="en-CA" dirty="0"/>
              <a:t>Less reliable method</a:t>
            </a:r>
          </a:p>
          <a:p>
            <a:pPr lvl="2"/>
            <a:r>
              <a:rPr lang="en-CA" dirty="0"/>
              <a:t>Limit on sending data(1024char/2KB)</a:t>
            </a:r>
          </a:p>
          <a:p>
            <a:pPr lvl="2"/>
            <a:r>
              <a:rPr lang="en-CA" dirty="0"/>
              <a:t>Not used for sensitive information like password</a:t>
            </a:r>
            <a:br>
              <a:rPr lang="en-CA" dirty="0"/>
            </a:br>
            <a:endParaRPr lang="en-CA" dirty="0"/>
          </a:p>
          <a:p>
            <a:pPr lvl="1"/>
            <a:r>
              <a:rPr lang="en-CA" dirty="0"/>
              <a:t>POST method</a:t>
            </a:r>
          </a:p>
          <a:p>
            <a:pPr lvl="2"/>
            <a:r>
              <a:rPr lang="en-CA" dirty="0"/>
              <a:t>More reliable</a:t>
            </a:r>
          </a:p>
          <a:p>
            <a:pPr lvl="2"/>
            <a:r>
              <a:rPr lang="en-CA" dirty="0"/>
              <a:t>Data travels in the Header of the request</a:t>
            </a:r>
          </a:p>
          <a:p>
            <a:pPr lvl="2"/>
            <a:r>
              <a:rPr lang="en-CA" dirty="0"/>
              <a:t>Hidden from user</a:t>
            </a:r>
          </a:p>
          <a:p>
            <a:pPr lvl="2"/>
            <a:r>
              <a:rPr lang="en-CA" dirty="0"/>
              <a:t>No limit on data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CA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030505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4F009-7C8C-B14A-841D-4652DE7A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06" y="643466"/>
            <a:ext cx="69379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2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Servlets – contd.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Form Data in Servlets</a:t>
            </a:r>
          </a:p>
          <a:p>
            <a:pPr lvl="1"/>
            <a:r>
              <a:rPr lang="en-CA" dirty="0"/>
              <a:t>Define action in the form field of HTML</a:t>
            </a:r>
          </a:p>
          <a:p>
            <a:pPr marL="457200" lvl="1" indent="0">
              <a:buNone/>
            </a:pPr>
            <a:r>
              <a:rPr lang="en-CA" dirty="0"/>
              <a:t>	</a:t>
            </a:r>
            <a:r>
              <a:rPr lang="en-CA" i="1" dirty="0"/>
              <a:t>&lt;form action = ”</a:t>
            </a:r>
            <a:r>
              <a:rPr lang="en-CA" i="1" dirty="0" err="1"/>
              <a:t>HelloServlet</a:t>
            </a:r>
            <a:r>
              <a:rPr lang="en-CA" i="1" dirty="0"/>
              <a:t>" method = "GET"&gt;</a:t>
            </a:r>
          </a:p>
          <a:p>
            <a:pPr marL="457200" lvl="1" indent="0">
              <a:buNone/>
            </a:pPr>
            <a:r>
              <a:rPr lang="en-CA" i="1" dirty="0"/>
              <a:t>	   ….</a:t>
            </a:r>
          </a:p>
          <a:p>
            <a:pPr marL="457200" lvl="1" indent="0">
              <a:buNone/>
            </a:pPr>
            <a:r>
              <a:rPr lang="en-CA" i="1" dirty="0"/>
              <a:t>	   &lt;button type=”submit”&gt; Submit &lt;/button&gt;</a:t>
            </a:r>
          </a:p>
          <a:p>
            <a:pPr marL="457200" lvl="1" indent="0">
              <a:buNone/>
            </a:pPr>
            <a:r>
              <a:rPr lang="en-CA" i="1" dirty="0"/>
              <a:t>	&lt;/form&gt;</a:t>
            </a:r>
          </a:p>
          <a:p>
            <a:pPr marL="457200" lvl="1" indent="0">
              <a:buNone/>
            </a:pPr>
            <a:endParaRPr lang="en-CA" i="1" dirty="0"/>
          </a:p>
          <a:p>
            <a:pPr marL="457200" lvl="1" indent="0">
              <a:buNone/>
            </a:pPr>
            <a:r>
              <a:rPr lang="en-CA" i="1" dirty="0"/>
              <a:t>	&lt;form action = ”</a:t>
            </a:r>
            <a:r>
              <a:rPr lang="en-CA" i="1" dirty="0" err="1"/>
              <a:t>HelloServlet</a:t>
            </a:r>
            <a:r>
              <a:rPr lang="en-CA" i="1" dirty="0"/>
              <a:t>" method = ”POST"&gt;</a:t>
            </a:r>
          </a:p>
          <a:p>
            <a:pPr marL="457200" lvl="1" indent="0">
              <a:buNone/>
            </a:pPr>
            <a:r>
              <a:rPr lang="en-CA" i="1" dirty="0"/>
              <a:t>	   ….</a:t>
            </a:r>
          </a:p>
          <a:p>
            <a:pPr marL="457200" lvl="1" indent="0">
              <a:buNone/>
            </a:pPr>
            <a:r>
              <a:rPr lang="en-CA" i="1" dirty="0"/>
              <a:t>	   &lt;button type=”submit”&gt; Submit &lt;/button&gt;</a:t>
            </a:r>
          </a:p>
          <a:p>
            <a:pPr marL="457200" lvl="1" indent="0">
              <a:buNone/>
            </a:pPr>
            <a:r>
              <a:rPr lang="en-CA" i="1" dirty="0"/>
              <a:t>	&lt;/form&gt;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CA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87479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Receiving data in Servlet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In case of this URL </a:t>
            </a:r>
            <a:r>
              <a:rPr lang="en-CA" b="1" dirty="0">
                <a:hlinkClick r:id="rId2"/>
              </a:rPr>
              <a:t>http://localhost:8080/HelloForm?first_name=ABC&amp;last_name=DEF</a:t>
            </a:r>
            <a:endParaRPr lang="en-CA" b="1" dirty="0"/>
          </a:p>
          <a:p>
            <a:endParaRPr lang="en-CA" b="1" dirty="0"/>
          </a:p>
          <a:p>
            <a:r>
              <a:rPr lang="en-CA" b="1" dirty="0"/>
              <a:t>We can retrieve the data by using method </a:t>
            </a:r>
          </a:p>
          <a:p>
            <a:pPr marL="457200" lvl="1" indent="0">
              <a:buNone/>
            </a:pPr>
            <a:r>
              <a:rPr lang="en-CA" dirty="0"/>
              <a:t>	</a:t>
            </a:r>
            <a:r>
              <a:rPr lang="en-CA" i="1" dirty="0" err="1"/>
              <a:t>request.getParameter</a:t>
            </a:r>
            <a:r>
              <a:rPr lang="en-CA" i="1" dirty="0"/>
              <a:t>("</a:t>
            </a:r>
            <a:r>
              <a:rPr lang="en-CA" i="1" dirty="0" err="1"/>
              <a:t>first_name</a:t>
            </a:r>
            <a:r>
              <a:rPr lang="en-CA" i="1" dirty="0"/>
              <a:t>");</a:t>
            </a:r>
          </a:p>
          <a:p>
            <a:pPr marL="457200" lvl="1" indent="0">
              <a:buNone/>
            </a:pPr>
            <a:r>
              <a:rPr lang="en-CA" i="1" dirty="0"/>
              <a:t>	</a:t>
            </a:r>
            <a:r>
              <a:rPr lang="en-CA" i="1" dirty="0" err="1"/>
              <a:t>request.getParameter</a:t>
            </a:r>
            <a:r>
              <a:rPr lang="en-CA" i="1" dirty="0"/>
              <a:t>(”</a:t>
            </a:r>
            <a:r>
              <a:rPr lang="en-CA" i="1" dirty="0" err="1"/>
              <a:t>last_name</a:t>
            </a:r>
            <a:r>
              <a:rPr lang="en-CA" i="1" dirty="0"/>
              <a:t>");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Also,</a:t>
            </a:r>
          </a:p>
          <a:p>
            <a:pPr marL="457200" lvl="1" indent="0">
              <a:buNone/>
            </a:pPr>
            <a:r>
              <a:rPr lang="en-CA" dirty="0"/>
              <a:t>In HTML/JSP	</a:t>
            </a:r>
            <a:r>
              <a:rPr lang="en-CA" i="1" dirty="0"/>
              <a:t>&lt;input type="text" name="</a:t>
            </a:r>
            <a:r>
              <a:rPr lang="en-CA" i="1" dirty="0" err="1"/>
              <a:t>testParam</a:t>
            </a:r>
            <a:r>
              <a:rPr lang="en-CA" i="1" dirty="0"/>
              <a:t>"&gt;</a:t>
            </a:r>
          </a:p>
          <a:p>
            <a:pPr marL="457200" lvl="1" indent="0">
              <a:buNone/>
            </a:pPr>
            <a:r>
              <a:rPr lang="en-CA" dirty="0"/>
              <a:t>Java/Servlet	</a:t>
            </a:r>
            <a:r>
              <a:rPr lang="en-CA" i="1" dirty="0"/>
              <a:t>String </a:t>
            </a:r>
            <a:r>
              <a:rPr lang="en-CA" i="1" dirty="0" err="1"/>
              <a:t>val</a:t>
            </a:r>
            <a:r>
              <a:rPr lang="en-CA" i="1" dirty="0"/>
              <a:t> = </a:t>
            </a:r>
            <a:r>
              <a:rPr lang="en-CA" i="1" dirty="0" err="1"/>
              <a:t>request.getParameter</a:t>
            </a:r>
            <a:r>
              <a:rPr lang="en-CA" i="1" dirty="0"/>
              <a:t>("</a:t>
            </a:r>
            <a:r>
              <a:rPr lang="en-CA" i="1" dirty="0" err="1"/>
              <a:t>testParam</a:t>
            </a:r>
            <a:r>
              <a:rPr lang="en-CA" i="1" dirty="0"/>
              <a:t>");</a:t>
            </a:r>
            <a:br>
              <a:rPr lang="en-CA" dirty="0"/>
            </a:br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CA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254842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Servlets Parameters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altLang="en-US" sz="2400" dirty="0"/>
              <a:t>An attribute is a server variable that exists within a specified scope i.e.: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altLang="en-US" sz="2000" b="1" dirty="0"/>
              <a:t>application</a:t>
            </a:r>
            <a:r>
              <a:rPr lang="en-CA" altLang="en-US" sz="2000" dirty="0"/>
              <a:t>, available for the life of the entire application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altLang="en-US" sz="2000" b="1" dirty="0"/>
              <a:t>session</a:t>
            </a:r>
            <a:r>
              <a:rPr lang="en-CA" altLang="en-US" sz="2000" dirty="0"/>
              <a:t>, available for the life of the session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altLang="en-US" sz="2000" b="1" dirty="0"/>
              <a:t>request</a:t>
            </a:r>
            <a:r>
              <a:rPr lang="en-CA" altLang="en-US" sz="2000" dirty="0"/>
              <a:t>, only available for the life of the request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altLang="en-US" sz="2000" b="1" dirty="0"/>
              <a:t>page</a:t>
            </a:r>
            <a:r>
              <a:rPr lang="en-CA" altLang="en-US" sz="2000" dirty="0"/>
              <a:t> (JSP only), available for the current JSP page only</a:t>
            </a:r>
          </a:p>
          <a:p>
            <a:pPr marL="914400" lvl="1" indent="-457200">
              <a:buFont typeface="+mj-lt"/>
              <a:buAutoNum type="arabicPeriod"/>
            </a:pPr>
            <a:endParaRPr lang="en-CA" altLang="en-US" sz="2000" dirty="0"/>
          </a:p>
          <a:p>
            <a:pPr marL="457200" lvl="1" indent="0">
              <a:buNone/>
            </a:pPr>
            <a:r>
              <a:rPr lang="en-CA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0440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E336FC6-603B-5E46-AC77-04233F90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068" y="2250370"/>
            <a:ext cx="7772400" cy="1936256"/>
          </a:xfrm>
        </p:spPr>
        <p:txBody>
          <a:bodyPr>
            <a:normAutofit/>
          </a:bodyPr>
          <a:lstStyle/>
          <a:p>
            <a:r>
              <a:rPr lang="en-US" altLang="en-US" dirty="0"/>
              <a:t>Extra notes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16CF449-61F7-2749-8F1D-F28D2430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068" y="4316122"/>
            <a:ext cx="7772400" cy="1890552"/>
          </a:xfrm>
        </p:spPr>
        <p:txBody>
          <a:bodyPr>
            <a:normAutofit/>
          </a:bodyPr>
          <a:lstStyle/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marL="274320" lvl="1" indent="0">
              <a:buNone/>
            </a:pPr>
            <a:r>
              <a:rPr lang="en-US" altLang="en-US" sz="1400" dirty="0"/>
              <a:t>Harpreet Singh</a:t>
            </a:r>
          </a:p>
          <a:p>
            <a:pPr marL="274320" lvl="1" indent="0">
              <a:buNone/>
            </a:pPr>
            <a:r>
              <a:rPr lang="en-US" altLang="en-US" sz="1400" dirty="0">
                <a:hlinkClick r:id="rId2"/>
              </a:rPr>
              <a:t>Harpreet.singh@johnabbott.qc.ca</a:t>
            </a:r>
            <a:endParaRPr lang="en-US" altLang="en-US" sz="1400" dirty="0"/>
          </a:p>
          <a:p>
            <a:pPr lvl="1"/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37676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JAR file download and import steps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Google the JAR file name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Choose </a:t>
            </a:r>
            <a:r>
              <a:rPr lang="en-CA" altLang="en-US" dirty="0" err="1"/>
              <a:t>mvnrepository.com</a:t>
            </a:r>
            <a:r>
              <a:rPr lang="en-CA" altLang="en-US" dirty="0"/>
              <a:t> website if available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Find compatible version(latest version recommended)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Go back to Eclipse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Copy JAR file inside project(usually in lib folder) in eclipse(recommended)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Right click on Project &gt; Properties &gt; Build Path &gt; Library &gt; add JARs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Select JAR file</a:t>
            </a:r>
          </a:p>
        </p:txBody>
      </p:sp>
    </p:spTree>
    <p:extLst>
      <p:ext uri="{BB962C8B-B14F-4D97-AF65-F5344CB8AC3E}">
        <p14:creationId xmlns:p14="http://schemas.microsoft.com/office/powerpoint/2010/main" val="3157781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WAR file and deploying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If project is up and running in Eclipse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Right click on project and export as WAR file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In destination, select where you want to save it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Tick(check) export source files. (If you want to send .java/source files as well)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Now, copy this WAR file and paste in Apache Tomcat’s </a:t>
            </a:r>
            <a:r>
              <a:rPr lang="en-CA" altLang="en-US" b="1" dirty="0" err="1"/>
              <a:t>webapps</a:t>
            </a:r>
            <a:r>
              <a:rPr lang="en-CA" altLang="en-US" dirty="0"/>
              <a:t> library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Go to command prompt and go to folder tomcat/bin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Run tomcat by command: </a:t>
            </a:r>
            <a:r>
              <a:rPr lang="en-CA" altLang="en-US" b="1" dirty="0" err="1"/>
              <a:t>startup.bat</a:t>
            </a:r>
            <a:endParaRPr lang="en-CA" altLang="en-US" b="1" dirty="0"/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Verify if you have folder name as same as WAR file name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Go to any browser and hit URL </a:t>
            </a:r>
            <a:r>
              <a:rPr lang="en-CA" altLang="en-US" dirty="0">
                <a:hlinkClick r:id="rId2"/>
              </a:rPr>
              <a:t>http://localhost:port/ProjectName/path</a:t>
            </a:r>
            <a:endParaRPr lang="en-CA" altLang="en-US" dirty="0"/>
          </a:p>
          <a:p>
            <a:pPr marL="514350" indent="-514350">
              <a:buFont typeface="+mj-lt"/>
              <a:buAutoNum type="arabicPeriod"/>
            </a:pPr>
            <a:endParaRPr lang="en-CA" altLang="en-US" dirty="0"/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Stop tomcat by command: </a:t>
            </a:r>
            <a:r>
              <a:rPr lang="en-CA" altLang="en-US" b="1" dirty="0" err="1"/>
              <a:t>shutdown.bat</a:t>
            </a:r>
            <a:endParaRPr lang="en-CA" altLang="en-US" b="1" dirty="0"/>
          </a:p>
        </p:txBody>
      </p:sp>
    </p:spTree>
    <p:extLst>
      <p:ext uri="{BB962C8B-B14F-4D97-AF65-F5344CB8AC3E}">
        <p14:creationId xmlns:p14="http://schemas.microsoft.com/office/powerpoint/2010/main" val="326105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EJBs – session bean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Stateless: </a:t>
            </a:r>
          </a:p>
          <a:p>
            <a:pPr lvl="1"/>
            <a:r>
              <a:rPr lang="en-CA" dirty="0"/>
              <a:t>A stateless session bean does not maintain a conversational state with the client. When a client invokes the methods of a stateless bean, the bean’s instance variables may contain a state specific to that client but only for the duration of the invocation. </a:t>
            </a:r>
          </a:p>
          <a:p>
            <a:pPr lvl="1"/>
            <a:r>
              <a:rPr lang="en-CA" dirty="0"/>
              <a:t>When the method is finished, the client-specific state should not be retained. </a:t>
            </a:r>
          </a:p>
          <a:p>
            <a:pPr lvl="1"/>
            <a:r>
              <a:rPr lang="en-CA" dirty="0"/>
              <a:t>Because they can support multiple clients, stateless session beans can offer better scalability for applications that require large numbers of clients.</a:t>
            </a:r>
          </a:p>
          <a:p>
            <a:pPr lvl="1"/>
            <a:r>
              <a:rPr lang="en-CA" dirty="0"/>
              <a:t>Typically, an application requires fewer stateless session beans than stateful session beans to support the same number of clients.</a:t>
            </a:r>
          </a:p>
          <a:p>
            <a:endParaRPr lang="en-CA" dirty="0"/>
          </a:p>
          <a:p>
            <a:pPr lvl="1"/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86240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Tomcat’s port change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Do not get confused between tomcat running from eclipse and running from local</a:t>
            </a:r>
            <a:r>
              <a:rPr lang="en-CA" altLang="en-US" b="1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If you have error for same ports or tomcat already running on a port, shutdown all the tomcats or restart tomcat service or change tomcat’s port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While deploying tomcat’s port is changed in the xml file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 err="1"/>
              <a:t>Goto</a:t>
            </a:r>
            <a:r>
              <a:rPr lang="en-CA" dirty="0"/>
              <a:t> tomcat directory &gt; </a:t>
            </a:r>
            <a:r>
              <a:rPr lang="en-CA" dirty="0" err="1"/>
              <a:t>conf</a:t>
            </a:r>
            <a:r>
              <a:rPr lang="en-CA" dirty="0"/>
              <a:t> folder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open </a:t>
            </a:r>
            <a:r>
              <a:rPr lang="en-CA" dirty="0" err="1"/>
              <a:t>server.xml</a:t>
            </a:r>
            <a:endParaRPr lang="en-CA" dirty="0"/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Search "</a:t>
            </a:r>
            <a:r>
              <a:rPr lang="en-CA" b="1" dirty="0"/>
              <a:t>Connector port</a:t>
            </a:r>
            <a:r>
              <a:rPr lang="en-CA" dirty="0"/>
              <a:t>” for </a:t>
            </a:r>
            <a:r>
              <a:rPr lang="en-CA" b="1" dirty="0"/>
              <a:t>protocol="HTTP..”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Change value in port="</a:t>
            </a:r>
            <a:r>
              <a:rPr lang="en-CA" b="1" dirty="0"/>
              <a:t>8080</a:t>
            </a:r>
            <a:r>
              <a:rPr lang="en-CA" dirty="0"/>
              <a:t>" by your port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You may have to change other port numbers as well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Restart tomcat server.</a:t>
            </a:r>
          </a:p>
          <a:p>
            <a:pPr marL="514350" indent="-514350">
              <a:buFont typeface="+mj-lt"/>
              <a:buAutoNum type="arabicPeriod"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515338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Importing/Exporting project in eclipse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64568" y="3267182"/>
            <a:ext cx="5181600" cy="32385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CA" altLang="en-US" sz="1800" b="1" dirty="0"/>
              <a:t>For Archive File </a:t>
            </a:r>
            <a:r>
              <a:rPr lang="en-CA" altLang="en-US" sz="1800" b="1" u="sng" dirty="0"/>
              <a:t>export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Right click on Project &gt; export &gt; </a:t>
            </a:r>
            <a:r>
              <a:rPr lang="en-CA" altLang="en-US" sz="1800" b="1" dirty="0"/>
              <a:t>General/Archive File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Click next and tick files that needs to be exported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Click Browse and select destination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Select format zip, tar </a:t>
            </a:r>
            <a:r>
              <a:rPr lang="en-CA" altLang="en-US" sz="1800" dirty="0" err="1"/>
              <a:t>etc</a:t>
            </a:r>
            <a:endParaRPr lang="en-CA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Click Finish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57E7-FA3B-574A-A8D8-F2C2257F3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3267182"/>
            <a:ext cx="5181600" cy="32385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CA" altLang="en-US" sz="1800" b="1" dirty="0"/>
              <a:t>For Archive File </a:t>
            </a:r>
            <a:r>
              <a:rPr lang="en-CA" altLang="en-US" sz="1800" b="1" u="sng" dirty="0"/>
              <a:t>import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Right click in empty space&gt; import </a:t>
            </a:r>
            <a:r>
              <a:rPr lang="en-CA" altLang="en-US" sz="1800" b="1" dirty="0"/>
              <a:t>&gt; “Existing Projects into Workspace”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Click next and select “</a:t>
            </a:r>
            <a:r>
              <a:rPr lang="en-CA" altLang="en-US" sz="1800" b="1" dirty="0"/>
              <a:t>Select Archive File</a:t>
            </a:r>
            <a:r>
              <a:rPr lang="en-CA" altLang="en-US" sz="1800" dirty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Click Browse and select target file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Confirm project and files and hit Finish</a:t>
            </a:r>
          </a:p>
          <a:p>
            <a:endParaRPr lang="en-US" sz="1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1768261-F833-FC48-82B9-F0B241C21C80}"/>
              </a:ext>
            </a:extLst>
          </p:cNvPr>
          <p:cNvSpPr txBox="1">
            <a:spLocks noChangeArrowheads="1"/>
          </p:cNvSpPr>
          <p:nvPr/>
        </p:nvSpPr>
        <p:spPr>
          <a:xfrm>
            <a:off x="764568" y="1597880"/>
            <a:ext cx="10589231" cy="1515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2000" dirty="0"/>
              <a:t>Project can be exported using </a:t>
            </a:r>
            <a:r>
              <a:rPr lang="en-CA" altLang="en-US" sz="2000" b="1" dirty="0"/>
              <a:t>General/Archive File </a:t>
            </a:r>
            <a:r>
              <a:rPr lang="en-CA" altLang="en-US" sz="2000" dirty="0"/>
              <a:t>or </a:t>
            </a:r>
            <a:r>
              <a:rPr lang="en-CA" altLang="en-US" sz="2000" b="1" dirty="0"/>
              <a:t>General/File System. </a:t>
            </a:r>
          </a:p>
          <a:p>
            <a:r>
              <a:rPr lang="en-CA" altLang="en-US" sz="2000" dirty="0"/>
              <a:t>Right click on project and select either one. </a:t>
            </a:r>
          </a:p>
          <a:p>
            <a:r>
              <a:rPr lang="en-CA" altLang="en-US" sz="2000" dirty="0"/>
              <a:t>Archive is compressed zip/tar format whereas File System is folder structure</a:t>
            </a:r>
            <a:endParaRPr lang="en-CA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07201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E336FC6-603B-5E46-AC77-04233F90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068" y="2250370"/>
            <a:ext cx="7772400" cy="1936256"/>
          </a:xfrm>
        </p:spPr>
        <p:txBody>
          <a:bodyPr>
            <a:normAutofit/>
          </a:bodyPr>
          <a:lstStyle/>
          <a:p>
            <a:r>
              <a:rPr lang="en-US" altLang="en-US" dirty="0"/>
              <a:t>Class work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16CF449-61F7-2749-8F1D-F28D2430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068" y="4316122"/>
            <a:ext cx="7772400" cy="1890552"/>
          </a:xfrm>
        </p:spPr>
        <p:txBody>
          <a:bodyPr>
            <a:normAutofit/>
          </a:bodyPr>
          <a:lstStyle/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marL="274320" lvl="1" indent="0">
              <a:buNone/>
            </a:pPr>
            <a:r>
              <a:rPr lang="en-US" altLang="en-US" sz="1400" dirty="0"/>
              <a:t>Harpreet Singh</a:t>
            </a:r>
          </a:p>
          <a:p>
            <a:pPr marL="274320" lvl="1" indent="0">
              <a:buNone/>
            </a:pPr>
            <a:r>
              <a:rPr lang="en-US" altLang="en-US" sz="1400" dirty="0">
                <a:hlinkClick r:id="rId2"/>
              </a:rPr>
              <a:t>Harpreet.singh@johnabbott.qc.ca</a:t>
            </a:r>
            <a:endParaRPr lang="en-US" altLang="en-US" sz="1400" dirty="0"/>
          </a:p>
          <a:p>
            <a:pPr lvl="1"/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42875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Servlets Application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altLang="en-US" sz="2400" dirty="0"/>
              <a:t>Create application in Servlet which takes 2 username and password from user and in Servlet check if username and password are same.</a:t>
            </a:r>
          </a:p>
          <a:p>
            <a:r>
              <a:rPr lang="en-CA" altLang="en-US" sz="2400" dirty="0"/>
              <a:t>If same – print successful and print username and password</a:t>
            </a:r>
          </a:p>
          <a:p>
            <a:r>
              <a:rPr lang="en-CA" altLang="en-US" sz="2400" dirty="0"/>
              <a:t>If not – print fail</a:t>
            </a:r>
            <a:endParaRPr lang="en-CA" altLang="en-US" sz="2000" dirty="0"/>
          </a:p>
          <a:p>
            <a:pPr marL="914400" lvl="1" indent="-457200">
              <a:buFont typeface="+mj-lt"/>
              <a:buAutoNum type="arabicPeriod"/>
            </a:pPr>
            <a:endParaRPr lang="en-CA" altLang="en-US" sz="2000" dirty="0"/>
          </a:p>
          <a:p>
            <a:pPr marL="457200" lvl="1" indent="0">
              <a:buNone/>
            </a:pPr>
            <a:r>
              <a:rPr lang="en-CA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7380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Servlets Application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altLang="en-US" sz="3200" dirty="0"/>
              <a:t>Learn new HTML parameters receiving in Servlets</a:t>
            </a:r>
          </a:p>
          <a:p>
            <a:pPr lvl="1"/>
            <a:r>
              <a:rPr lang="en-CA" altLang="en-US" sz="2800" dirty="0"/>
              <a:t>For example:</a:t>
            </a:r>
          </a:p>
          <a:p>
            <a:pPr lvl="2"/>
            <a:r>
              <a:rPr lang="en-CA" altLang="en-US" sz="2400" dirty="0"/>
              <a:t>Radio buttons</a:t>
            </a:r>
          </a:p>
          <a:p>
            <a:pPr lvl="2"/>
            <a:r>
              <a:rPr lang="en-CA" altLang="en-US" sz="2400" dirty="0"/>
              <a:t>List</a:t>
            </a:r>
          </a:p>
          <a:p>
            <a:pPr lvl="2"/>
            <a:r>
              <a:rPr lang="en-CA" altLang="en-US" sz="2400" dirty="0" err="1"/>
              <a:t>TextArea</a:t>
            </a:r>
            <a:endParaRPr lang="en-CA" altLang="en-US" sz="2400" dirty="0"/>
          </a:p>
          <a:p>
            <a:pPr lvl="2"/>
            <a:r>
              <a:rPr lang="en-CA" altLang="en-US" sz="2400" dirty="0" err="1"/>
              <a:t>etc</a:t>
            </a:r>
            <a:endParaRPr lang="en-CA" altLang="en-US" sz="2400" dirty="0"/>
          </a:p>
          <a:p>
            <a:endParaRPr lang="en-CA" altLang="en-US" sz="1200" dirty="0"/>
          </a:p>
          <a:p>
            <a:pPr marL="914400" lvl="1" indent="-457200">
              <a:buFont typeface="+mj-lt"/>
              <a:buAutoNum type="arabicPeriod"/>
            </a:pPr>
            <a:endParaRPr lang="en-CA" altLang="en-US" sz="2000" dirty="0"/>
          </a:p>
          <a:p>
            <a:pPr marL="457200" lvl="1" indent="0">
              <a:buNone/>
            </a:pPr>
            <a:r>
              <a:rPr lang="en-CA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4776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References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1800" dirty="0"/>
              <a:t>Best book on EJBs, Head First EJB by Kathy Sierra &amp; Bert Bates </a:t>
            </a:r>
          </a:p>
          <a:p>
            <a:r>
              <a:rPr lang="en-CA" sz="1800" dirty="0"/>
              <a:t>http://</a:t>
            </a:r>
            <a:r>
              <a:rPr lang="en-CA" sz="1800" dirty="0" err="1"/>
              <a:t>download.oracle.com</a:t>
            </a:r>
            <a:r>
              <a:rPr lang="en-CA" sz="1800" dirty="0"/>
              <a:t>/</a:t>
            </a:r>
            <a:r>
              <a:rPr lang="en-CA" sz="1800" dirty="0" err="1"/>
              <a:t>otn</a:t>
            </a:r>
            <a:r>
              <a:rPr lang="en-CA" sz="1800" dirty="0"/>
              <a:t>-pub/</a:t>
            </a:r>
            <a:r>
              <a:rPr lang="en-CA" sz="1800" dirty="0" err="1"/>
              <a:t>jcp</a:t>
            </a:r>
            <a:r>
              <a:rPr lang="en-CA" sz="1800" dirty="0"/>
              <a:t>/7224-javabeans-1.01-fr-spec-oth-JSpec/beans.101.pdf?AuthParam=1527471400_d99cd50a332d90b7716b67400a868b9b </a:t>
            </a:r>
          </a:p>
          <a:p>
            <a:r>
              <a:rPr lang="en-CA" sz="1800" dirty="0"/>
              <a:t>https://</a:t>
            </a:r>
            <a:r>
              <a:rPr lang="en-CA" sz="1800" dirty="0" err="1"/>
              <a:t>www.slideshare.net</a:t>
            </a:r>
            <a:r>
              <a:rPr lang="en-CA" sz="1800" dirty="0"/>
              <a:t>/</a:t>
            </a:r>
            <a:r>
              <a:rPr lang="en-CA" sz="1800" dirty="0" err="1"/>
              <a:t>jitenderlodhi</a:t>
            </a:r>
            <a:r>
              <a:rPr lang="en-CA" sz="1800" dirty="0"/>
              <a:t>/</a:t>
            </a:r>
            <a:r>
              <a:rPr lang="en-CA" sz="1800" dirty="0" err="1"/>
              <a:t>enterprise-java-bean?from_action</a:t>
            </a:r>
            <a:r>
              <a:rPr lang="en-CA" sz="1800" dirty="0"/>
              <a:t>=save</a:t>
            </a:r>
          </a:p>
          <a:p>
            <a:r>
              <a:rPr lang="en-CA" sz="1800" dirty="0"/>
              <a:t>https://</a:t>
            </a:r>
            <a:r>
              <a:rPr lang="en-CA" sz="1800" dirty="0" err="1"/>
              <a:t>examples.javacodegeeks.com</a:t>
            </a:r>
            <a:r>
              <a:rPr lang="en-CA" sz="1800" dirty="0"/>
              <a:t>/enterprise-java/ejb3/</a:t>
            </a:r>
            <a:r>
              <a:rPr lang="en-CA" sz="1800" dirty="0" err="1"/>
              <a:t>ejb</a:t>
            </a:r>
            <a:r>
              <a:rPr lang="en-CA" sz="1800" dirty="0"/>
              <a:t>-tutorial-beginners/</a:t>
            </a:r>
          </a:p>
          <a:p>
            <a:endParaRPr lang="en-CA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2972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EJBs – session bean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Singleton: </a:t>
            </a:r>
          </a:p>
          <a:p>
            <a:pPr lvl="1"/>
            <a:r>
              <a:rPr lang="en-CA" dirty="0"/>
              <a:t>A singleton session bean is instantiated once per application and exists for the lifecycle of the application. </a:t>
            </a:r>
          </a:p>
          <a:p>
            <a:pPr lvl="1"/>
            <a:r>
              <a:rPr lang="en-CA" dirty="0"/>
              <a:t>Singleton session beans are designed for circumstances in which a single enterprise bean instance is shared across and concurrently accessed by clients.</a:t>
            </a:r>
          </a:p>
          <a:p>
            <a:pPr lvl="1"/>
            <a:r>
              <a:rPr lang="en-CA" dirty="0"/>
              <a:t>Singleton session beans maintain their state between client invocations but are not required to maintain their state across server crashes or shutdowns.</a:t>
            </a:r>
          </a:p>
          <a:p>
            <a:pPr lvl="1"/>
            <a:r>
              <a:rPr lang="en-CA" dirty="0"/>
              <a:t>Applications that use a singleton session bean may specify that the singleton should be instantiated upon application start up.</a:t>
            </a:r>
          </a:p>
        </p:txBody>
      </p:sp>
    </p:spTree>
    <p:extLst>
      <p:ext uri="{BB962C8B-B14F-4D97-AF65-F5344CB8AC3E}">
        <p14:creationId xmlns:p14="http://schemas.microsoft.com/office/powerpoint/2010/main" val="136729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EJBs – session bean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Singleton vs Stateless: </a:t>
            </a:r>
          </a:p>
          <a:p>
            <a:pPr lvl="1"/>
            <a:r>
              <a:rPr lang="en-CA" dirty="0"/>
              <a:t>Singleton session beans offer similar functionality to stateless session beans but differ from them in that there is only one singleton session bean per application, as opposed to a pool of stateless session beans, any of which may respond to a client request. Like stateless session beans, singleton session beans can implement web service endpoints.</a:t>
            </a:r>
          </a:p>
        </p:txBody>
      </p:sp>
    </p:spTree>
    <p:extLst>
      <p:ext uri="{BB962C8B-B14F-4D97-AF65-F5344CB8AC3E}">
        <p14:creationId xmlns:p14="http://schemas.microsoft.com/office/powerpoint/2010/main" val="245261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0B60B00-489E-8F4C-9FAA-453A15775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Stateless vs. Stateful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7241368-DC01-F74C-A1DC-911C0434580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dirty="0"/>
              <a:t>Stateless</a:t>
            </a:r>
          </a:p>
          <a:p>
            <a:pPr lvl="1"/>
            <a:r>
              <a:rPr lang="en-US" altLang="en-US" dirty="0"/>
              <a:t>no internal state</a:t>
            </a:r>
          </a:p>
          <a:p>
            <a:pPr lvl="1"/>
            <a:r>
              <a:rPr lang="en-US" altLang="en-US" dirty="0"/>
              <a:t>can be pooled to service multiple client</a:t>
            </a:r>
          </a:p>
          <a:p>
            <a:pPr lvl="1"/>
            <a:r>
              <a:rPr lang="en-US" altLang="en-US" dirty="0"/>
              <a:t>need not to handle activation and passivation</a:t>
            </a:r>
          </a:p>
          <a:p>
            <a:pPr lvl="1"/>
            <a:r>
              <a:rPr lang="en-US" altLang="en-US" dirty="0"/>
              <a:t>examples: calculator</a:t>
            </a: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A80BF412-F0EE-F347-8D48-6CFA4E7E823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dirty="0"/>
              <a:t>Stateful</a:t>
            </a:r>
          </a:p>
          <a:p>
            <a:pPr lvl="1"/>
            <a:r>
              <a:rPr lang="en-US" altLang="en-US" dirty="0"/>
              <a:t>possess internal state</a:t>
            </a:r>
          </a:p>
          <a:p>
            <a:pPr lvl="1"/>
            <a:r>
              <a:rPr lang="en-US" altLang="en-US" dirty="0"/>
              <a:t>need to hand activation and passivation</a:t>
            </a:r>
          </a:p>
          <a:p>
            <a:pPr lvl="1"/>
            <a:r>
              <a:rPr lang="en-US" altLang="en-US" dirty="0"/>
              <a:t>examples: shopping cart</a:t>
            </a:r>
          </a:p>
        </p:txBody>
      </p:sp>
    </p:spTree>
    <p:extLst>
      <p:ext uri="{BB962C8B-B14F-4D97-AF65-F5344CB8AC3E}">
        <p14:creationId xmlns:p14="http://schemas.microsoft.com/office/powerpoint/2010/main" val="455464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EJBs – transactions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Transactions: </a:t>
            </a:r>
          </a:p>
          <a:p>
            <a:pPr lvl="1"/>
            <a:r>
              <a:rPr lang="en-CA" dirty="0"/>
              <a:t>To a user, a transaction is a single change event that either happens or does not happen</a:t>
            </a:r>
          </a:p>
          <a:p>
            <a:pPr lvl="1"/>
            <a:r>
              <a:rPr lang="en-CA" dirty="0"/>
              <a:t>To the system implementers, a transaction is a programming style that enables them to code modules that can participate in distributed computations</a:t>
            </a:r>
          </a:p>
          <a:p>
            <a:pPr lvl="1"/>
            <a:r>
              <a:rPr lang="en-CA" dirty="0"/>
              <a:t>Ex: transferring money from a checking to a savings bank account</a:t>
            </a:r>
          </a:p>
          <a:p>
            <a:pPr lvl="1"/>
            <a:r>
              <a:rPr lang="en-CA" dirty="0"/>
              <a:t>Sounds easy but in a distributed environment need transaction control</a:t>
            </a:r>
          </a:p>
          <a:p>
            <a:pPr lvl="1"/>
            <a:r>
              <a:rPr lang="en-CA" dirty="0"/>
              <a:t>Transaction manager – keeps track of the progress of a transaction</a:t>
            </a:r>
          </a:p>
          <a:p>
            <a:pPr lvl="1"/>
            <a:r>
              <a:rPr lang="en-CA" dirty="0"/>
              <a:t>Commits or rolls back the ENTIRE transactions which can be updates to multiple database tables in multiple databases...</a:t>
            </a:r>
          </a:p>
          <a:p>
            <a:endParaRPr lang="en-CA" dirty="0"/>
          </a:p>
          <a:p>
            <a:pPr lvl="1"/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0962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4B43B66-C215-4A4E-A0FF-A7778D0554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199" y="381000"/>
            <a:ext cx="10279743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Container Managed Persistent vs. Bean Managed Persistent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F69663C-44C9-6444-9ADB-7B34B01C382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dirty="0"/>
              <a:t>Container Managed</a:t>
            </a:r>
          </a:p>
          <a:p>
            <a:pPr lvl="1"/>
            <a:r>
              <a:rPr lang="en-US" altLang="en-US" dirty="0"/>
              <a:t>EJB container is responsible for saving and retrieving bean’s state</a:t>
            </a:r>
          </a:p>
          <a:p>
            <a:pPr lvl="1"/>
            <a:r>
              <a:rPr lang="en-US" altLang="en-US" dirty="0"/>
              <a:t>Independent of data source</a:t>
            </a:r>
          </a:p>
          <a:p>
            <a:pPr lvl="1"/>
            <a:r>
              <a:rPr lang="en-US" altLang="en-US" dirty="0"/>
              <a:t>Easy to develop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BE7A6EC-AABC-F943-9573-A73B6DB4074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/>
              <a:t>Bean Managed</a:t>
            </a:r>
          </a:p>
          <a:p>
            <a:pPr lvl="1"/>
            <a:r>
              <a:rPr lang="en-US" altLang="en-US"/>
              <a:t>Entity bean is responsible for saving bean’s state.</a:t>
            </a:r>
          </a:p>
          <a:p>
            <a:pPr lvl="1"/>
            <a:r>
              <a:rPr lang="en-US" altLang="en-US"/>
              <a:t>Less adaptive than container managed entity bean</a:t>
            </a:r>
          </a:p>
          <a:p>
            <a:pPr lvl="1"/>
            <a:r>
              <a:rPr lang="en-US" altLang="en-US"/>
              <a:t>persistence need to be hard coded into the bean</a:t>
            </a:r>
          </a:p>
          <a:p>
            <a:pPr lvl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When to use session beans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Stateful: </a:t>
            </a:r>
          </a:p>
          <a:p>
            <a:pPr lvl="1"/>
            <a:r>
              <a:rPr lang="en-CA" dirty="0"/>
              <a:t>The bean’s state represents the interaction between the bean and a specific client.</a:t>
            </a:r>
          </a:p>
          <a:p>
            <a:pPr lvl="1"/>
            <a:r>
              <a:rPr lang="en-CA" dirty="0"/>
              <a:t>The bean needs to hold information about the client across method invocations.</a:t>
            </a:r>
          </a:p>
          <a:p>
            <a:pPr lvl="1"/>
            <a:r>
              <a:rPr lang="en-CA" dirty="0"/>
              <a:t>The bean mediates between the client and the other components of the application, presenting a simplified view to the client.</a:t>
            </a:r>
          </a:p>
          <a:p>
            <a:pPr lvl="1"/>
            <a:r>
              <a:rPr lang="en-CA" dirty="0"/>
              <a:t>Behind the scenes, the bean manages the work flow of several enterprise beans.</a:t>
            </a:r>
          </a:p>
        </p:txBody>
      </p:sp>
    </p:spTree>
    <p:extLst>
      <p:ext uri="{BB962C8B-B14F-4D97-AF65-F5344CB8AC3E}">
        <p14:creationId xmlns:p14="http://schemas.microsoft.com/office/powerpoint/2010/main" val="34153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</TotalTime>
  <Words>1381</Words>
  <Application>Microsoft Macintosh PowerPoint</Application>
  <PresentationFormat>Widescreen</PresentationFormat>
  <Paragraphs>261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L2# EJBs, Annotations, Servlet contd.</vt:lpstr>
      <vt:lpstr>EJBs – session bean</vt:lpstr>
      <vt:lpstr>EJBs – session bean</vt:lpstr>
      <vt:lpstr>EJBs – session bean</vt:lpstr>
      <vt:lpstr>EJBs – session bean</vt:lpstr>
      <vt:lpstr>Stateless vs. Stateful</vt:lpstr>
      <vt:lpstr>EJBs – transactions</vt:lpstr>
      <vt:lpstr>Container Managed Persistent vs. Bean Managed Persistent</vt:lpstr>
      <vt:lpstr>When to use session beans</vt:lpstr>
      <vt:lpstr>When to use session beans</vt:lpstr>
      <vt:lpstr>When to use session beans</vt:lpstr>
      <vt:lpstr>Annotations</vt:lpstr>
      <vt:lpstr>Annotations in EJBs</vt:lpstr>
      <vt:lpstr>Annotations today</vt:lpstr>
      <vt:lpstr>EJBs vs Frameworks</vt:lpstr>
      <vt:lpstr>Servlets – contd.</vt:lpstr>
      <vt:lpstr>Folder Structure </vt:lpstr>
      <vt:lpstr>Use of web.xml: extended</vt:lpstr>
      <vt:lpstr>web.xml</vt:lpstr>
      <vt:lpstr>More tags in web.xml</vt:lpstr>
      <vt:lpstr>More tags in web.xml</vt:lpstr>
      <vt:lpstr>Servlets</vt:lpstr>
      <vt:lpstr>PowerPoint Presentation</vt:lpstr>
      <vt:lpstr>Servlets – contd.</vt:lpstr>
      <vt:lpstr>Receiving data in Servlet</vt:lpstr>
      <vt:lpstr>Servlets Parameters</vt:lpstr>
      <vt:lpstr>Extra notes</vt:lpstr>
      <vt:lpstr>JAR file download and import steps</vt:lpstr>
      <vt:lpstr>WAR file and deploying</vt:lpstr>
      <vt:lpstr>Tomcat’s port change</vt:lpstr>
      <vt:lpstr>Importing/Exporting project in eclipse</vt:lpstr>
      <vt:lpstr>Class work</vt:lpstr>
      <vt:lpstr>Servlets Application</vt:lpstr>
      <vt:lpstr>Servlets Application</vt:lpstr>
      <vt:lpstr>References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Harpreet Singh</dc:creator>
  <cp:lastModifiedBy>Harpreet Singh</cp:lastModifiedBy>
  <cp:revision>1</cp:revision>
  <dcterms:created xsi:type="dcterms:W3CDTF">2018-05-28T03:54:16Z</dcterms:created>
  <dcterms:modified xsi:type="dcterms:W3CDTF">2018-06-28T04:15:08Z</dcterms:modified>
</cp:coreProperties>
</file>